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_rels/notesSlide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0.jpeg" ContentType="image/jpe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42.wmf" ContentType="image/x-wmf"/>
  <Override PartName="/ppt/media/image30.png" ContentType="image/png"/>
  <Override PartName="/ppt/media/image43.wmf" ContentType="image/x-wmf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7.jpeg" ContentType="image/jpeg"/>
  <Override PartName="/ppt/media/image35.png" ContentType="image/png"/>
  <Override PartName="/ppt/media/image36.png" ContentType="image/png"/>
  <Override PartName="/ppt/media/image45.png" ContentType="image/png"/>
  <Override PartName="/ppt/media/image38.jpeg" ContentType="image/jpeg"/>
  <Override PartName="/ppt/media/image39.jpeg" ContentType="image/jpeg"/>
  <Override PartName="/ppt/media/image41.png" ContentType="image/png"/>
  <Override PartName="/ppt/media/image44.png" ContentType="image/png"/>
  <Override PartName="/ppt/media/image46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246C874-63A2-4F71-AE97-6C57C8E4E2B3}" type="slidenum"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D62879D-E76E-4F45-8229-348FA0AD4CEC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15F924F-2697-466F-85AA-66ECF74F961E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2BCC9C8-5D9E-416B-AC03-53A9BD8B1D58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B850128-743B-4F78-BEEC-B0DAB9929F10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41CE589-E4C2-444D-9EE3-450C75B517B6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9F3E2B-E26C-4BC3-A728-76ADFABA074F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27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765000"/>
            <a:ext cx="9143640" cy="5758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6480000"/>
            <a:ext cx="9143640" cy="43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11" descr=""/>
          <p:cNvPicPr/>
          <p:nvPr/>
        </p:nvPicPr>
        <p:blipFill>
          <a:blip r:embed="rId2"/>
          <a:stretch/>
        </p:blipFill>
        <p:spPr>
          <a:xfrm>
            <a:off x="8459640" y="6299280"/>
            <a:ext cx="452160" cy="45216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4" name="CustomShape 4"/>
          <p:cNvSpPr/>
          <p:nvPr/>
        </p:nvSpPr>
        <p:spPr>
          <a:xfrm>
            <a:off x="250920" y="6597720"/>
            <a:ext cx="6408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Hrvatska banka za obnovu i razvitak | Strossmayerov trg 9, 10000 Zagreb |e-mail: hbor@hbor.hr | Tel: 01 4591 666, fax: 01 4591 721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1" descr=""/>
          <p:cNvPicPr/>
          <p:nvPr/>
        </p:nvPicPr>
        <p:blipFill>
          <a:blip r:embed="rId3"/>
          <a:stretch/>
        </p:blipFill>
        <p:spPr>
          <a:xfrm>
            <a:off x="468360" y="189000"/>
            <a:ext cx="898200" cy="414000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0" y="4221000"/>
            <a:ext cx="9143640" cy="2304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250920" y="6597720"/>
            <a:ext cx="871344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GB" sz="6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Hrvatska banka za obnovu i razvitak | Strossmayerov trg 9, 10000 Zagreb |e-mail: hbor@hbor.hr | Tel: 01 4591 666, fax: 01 4591 721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4" descr=""/>
          <p:cNvPicPr/>
          <p:nvPr/>
        </p:nvPicPr>
        <p:blipFill>
          <a:blip r:embed="rId4"/>
          <a:stretch/>
        </p:blipFill>
        <p:spPr>
          <a:xfrm>
            <a:off x="4859280" y="392040"/>
            <a:ext cx="1296720" cy="129672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7" descr=""/>
          <p:cNvPicPr/>
          <p:nvPr/>
        </p:nvPicPr>
        <p:blipFill>
          <a:blip r:embed="rId5"/>
          <a:stretch/>
        </p:blipFill>
        <p:spPr>
          <a:xfrm>
            <a:off x="5504040" y="392040"/>
            <a:ext cx="1294920" cy="129492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5" descr=""/>
          <p:cNvPicPr/>
          <p:nvPr/>
        </p:nvPicPr>
        <p:blipFill>
          <a:blip r:embed="rId6"/>
          <a:stretch/>
        </p:blipFill>
        <p:spPr>
          <a:xfrm>
            <a:off x="6146640" y="392040"/>
            <a:ext cx="1296720" cy="129672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6" descr=""/>
          <p:cNvPicPr/>
          <p:nvPr/>
        </p:nvPicPr>
        <p:blipFill>
          <a:blip r:embed="rId7"/>
          <a:stretch/>
        </p:blipFill>
        <p:spPr>
          <a:xfrm>
            <a:off x="6789600" y="392040"/>
            <a:ext cx="1296720" cy="129672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2" descr=""/>
          <p:cNvPicPr/>
          <p:nvPr/>
        </p:nvPicPr>
        <p:blipFill>
          <a:blip r:embed="rId8"/>
          <a:stretch/>
        </p:blipFill>
        <p:spPr>
          <a:xfrm>
            <a:off x="7434360" y="392040"/>
            <a:ext cx="1294920" cy="129816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4" name="CustomShape 8"/>
          <p:cNvSpPr/>
          <p:nvPr/>
        </p:nvSpPr>
        <p:spPr>
          <a:xfrm>
            <a:off x="0" y="6480000"/>
            <a:ext cx="9143640" cy="43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" name="Picture 12" descr=""/>
          <p:cNvPicPr/>
          <p:nvPr/>
        </p:nvPicPr>
        <p:blipFill>
          <a:blip r:embed="rId9"/>
          <a:stretch/>
        </p:blipFill>
        <p:spPr>
          <a:xfrm>
            <a:off x="468360" y="419040"/>
            <a:ext cx="2760480" cy="127440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6" name="PlaceHolder 9"/>
          <p:cNvSpPr>
            <a:spLocks noGrp="1"/>
          </p:cNvSpPr>
          <p:nvPr>
            <p:ph type="body"/>
          </p:nvPr>
        </p:nvSpPr>
        <p:spPr>
          <a:xfrm>
            <a:off x="468360" y="4581360"/>
            <a:ext cx="8424360" cy="16552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10"/>
          <p:cNvSpPr>
            <a:spLocks noGrp="1"/>
          </p:cNvSpPr>
          <p:nvPr>
            <p:ph type="body"/>
          </p:nvPr>
        </p:nvSpPr>
        <p:spPr>
          <a:xfrm>
            <a:off x="468360" y="3068640"/>
            <a:ext cx="8135640" cy="9363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r-Latn-R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r-Latn-R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r-Latn-R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r-Latn-R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r-Latn-R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r-Latn-R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sr-Latn-R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2"/>
          <p:cNvSpPr/>
          <p:nvPr/>
        </p:nvSpPr>
        <p:spPr>
          <a:xfrm>
            <a:off x="0" y="765000"/>
            <a:ext cx="9143640" cy="5758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3"/>
          <p:cNvSpPr/>
          <p:nvPr/>
        </p:nvSpPr>
        <p:spPr>
          <a:xfrm>
            <a:off x="0" y="6480000"/>
            <a:ext cx="9143640" cy="43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Picture 11" descr=""/>
          <p:cNvPicPr/>
          <p:nvPr/>
        </p:nvPicPr>
        <p:blipFill>
          <a:blip r:embed="rId2"/>
          <a:stretch/>
        </p:blipFill>
        <p:spPr>
          <a:xfrm>
            <a:off x="8459640" y="6299280"/>
            <a:ext cx="452160" cy="45216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57" name="CustomShape 4"/>
          <p:cNvSpPr/>
          <p:nvPr/>
        </p:nvSpPr>
        <p:spPr>
          <a:xfrm>
            <a:off x="250920" y="6597720"/>
            <a:ext cx="6408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Hrvatska banka za obnovu i razvitak | Strossmayerov trg 9, 10000 Zagreb |e-mail: hbor@hbor.hr | Tel: 01 4591 666, fax: 01 4591 721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Picture 1" descr=""/>
          <p:cNvPicPr/>
          <p:nvPr/>
        </p:nvPicPr>
        <p:blipFill>
          <a:blip r:embed="rId3"/>
          <a:stretch/>
        </p:blipFill>
        <p:spPr>
          <a:xfrm>
            <a:off x="468360" y="189000"/>
            <a:ext cx="898200" cy="414000"/>
          </a:xfrm>
          <a:prstGeom prst="rect">
            <a:avLst/>
          </a:prstGeom>
          <a:ln>
            <a:noFill/>
          </a:ln>
        </p:spPr>
      </p:pic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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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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"/>
            </a:pPr>
            <a:r>
              <a:rPr b="0" lang="sr-Latn-R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sr-Latn-R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body"/>
          </p:nvPr>
        </p:nvSpPr>
        <p:spPr>
          <a:xfrm>
            <a:off x="3276720" y="189000"/>
            <a:ext cx="5471640" cy="43128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b="0" lang="sr-Latn-R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sldNum"/>
          </p:nvPr>
        </p:nvSpPr>
        <p:spPr>
          <a:xfrm>
            <a:off x="6732720" y="6381720"/>
            <a:ext cx="2060280" cy="36468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56F0EECA-EBC1-4937-9BE0-D164231B5D00}" type="slidenum">
              <a:rPr b="0" lang="en-GB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0" y="765000"/>
            <a:ext cx="9143640" cy="5758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0" y="6480000"/>
            <a:ext cx="9143640" cy="43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0" name="Picture 11" descr=""/>
          <p:cNvPicPr/>
          <p:nvPr/>
        </p:nvPicPr>
        <p:blipFill>
          <a:blip r:embed="rId2"/>
          <a:stretch/>
        </p:blipFill>
        <p:spPr>
          <a:xfrm>
            <a:off x="8459640" y="6299280"/>
            <a:ext cx="452160" cy="45216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01" name="CustomShape 4"/>
          <p:cNvSpPr/>
          <p:nvPr/>
        </p:nvSpPr>
        <p:spPr>
          <a:xfrm>
            <a:off x="250920" y="6597720"/>
            <a:ext cx="6408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Hrvatska banka za obnovu i razvitak | Strossmayerov trg 9, 10000 Zagreb |e-mail: hbor@hbor.hr | Tel: 01 4591 666, fax: 01 4591 721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1" descr=""/>
          <p:cNvPicPr/>
          <p:nvPr/>
        </p:nvPicPr>
        <p:blipFill>
          <a:blip r:embed="rId3"/>
          <a:stretch/>
        </p:blipFill>
        <p:spPr>
          <a:xfrm>
            <a:off x="468360" y="189000"/>
            <a:ext cx="898200" cy="414000"/>
          </a:xfrm>
          <a:prstGeom prst="rect">
            <a:avLst/>
          </a:prstGeom>
          <a:ln>
            <a:noFill/>
          </a:ln>
        </p:spPr>
      </p:pic>
      <p:sp>
        <p:nvSpPr>
          <p:cNvPr id="103" name="PlaceHolder 5"/>
          <p:cNvSpPr>
            <a:spLocks noGrp="1"/>
          </p:cNvSpPr>
          <p:nvPr>
            <p:ph type="title"/>
          </p:nvPr>
        </p:nvSpPr>
        <p:spPr>
          <a:xfrm>
            <a:off x="514440" y="275040"/>
            <a:ext cx="8098920" cy="1142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514440" y="1786320"/>
            <a:ext cx="8098920" cy="41313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94280" indent="-328320">
              <a:lnSpc>
                <a:spcPct val="100000"/>
              </a:lnSpc>
              <a:buClr>
                <a:srgbClr val="008fff"/>
              </a:buClr>
              <a:buFont typeface="Wingdings" charset="2"/>
              <a:buChar char=""/>
            </a:pPr>
            <a:r>
              <a:rPr b="0" lang="sr-Latn-R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046880" indent="-209160">
              <a:lnSpc>
                <a:spcPct val="100000"/>
              </a:lnSpc>
              <a:buClr>
                <a:srgbClr val="ff0000"/>
              </a:buClr>
              <a:buFont typeface="Wingdings" charset="2"/>
              <a:buChar char="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465560" indent="-209160">
              <a:lnSpc>
                <a:spcPct val="100000"/>
              </a:lnSpc>
              <a:buClr>
                <a:srgbClr val="008f43"/>
              </a:buClr>
              <a:buFont typeface="Wingdings" charset="2"/>
              <a:buChar char="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884240" indent="-209160">
              <a:lnSpc>
                <a:spcPct val="100000"/>
              </a:lnSpc>
              <a:buClr>
                <a:srgbClr val="448ca9"/>
              </a:buClr>
              <a:buFont typeface="Wingdings" charset="2"/>
              <a:buChar char="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0" y="765000"/>
            <a:ext cx="9143640" cy="5758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0" y="6480000"/>
            <a:ext cx="9143640" cy="43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2" name="Picture 11" descr=""/>
          <p:cNvPicPr/>
          <p:nvPr/>
        </p:nvPicPr>
        <p:blipFill>
          <a:blip r:embed="rId2"/>
          <a:stretch/>
        </p:blipFill>
        <p:spPr>
          <a:xfrm>
            <a:off x="8459640" y="6299280"/>
            <a:ext cx="452160" cy="45216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43" name="CustomShape 4"/>
          <p:cNvSpPr/>
          <p:nvPr/>
        </p:nvSpPr>
        <p:spPr>
          <a:xfrm>
            <a:off x="250920" y="6597720"/>
            <a:ext cx="6408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Hrvatska banka za obnovu i razvitak | Strossmayerov trg 9, 10000 Zagreb |e-mail: hbor@hbor.hr | Tel: 01 4591 666, fax: 01 4591 721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1" descr=""/>
          <p:cNvPicPr/>
          <p:nvPr/>
        </p:nvPicPr>
        <p:blipFill>
          <a:blip r:embed="rId3"/>
          <a:stretch/>
        </p:blipFill>
        <p:spPr>
          <a:xfrm>
            <a:off x="468360" y="189000"/>
            <a:ext cx="898200" cy="414000"/>
          </a:xfrm>
          <a:prstGeom prst="rect">
            <a:avLst/>
          </a:prstGeom>
          <a:ln>
            <a:noFill/>
          </a:ln>
        </p:spPr>
      </p:pic>
      <p:sp>
        <p:nvSpPr>
          <p:cNvPr id="145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sldNum"/>
          </p:nvPr>
        </p:nvSpPr>
        <p:spPr>
          <a:xfrm>
            <a:off x="6732720" y="6381720"/>
            <a:ext cx="2060280" cy="36468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E960A9B6-E90B-44D2-B8AE-3A3F8F1568A4}" type="slidenum">
              <a:rPr b="0" lang="en-GB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0" y="765000"/>
            <a:ext cx="9143640" cy="5758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0" y="6480000"/>
            <a:ext cx="9143640" cy="43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Picture 11" descr=""/>
          <p:cNvPicPr/>
          <p:nvPr/>
        </p:nvPicPr>
        <p:blipFill>
          <a:blip r:embed="rId2"/>
          <a:stretch/>
        </p:blipFill>
        <p:spPr>
          <a:xfrm>
            <a:off x="8459640" y="6299280"/>
            <a:ext cx="452160" cy="45216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86" name="CustomShape 4"/>
          <p:cNvSpPr/>
          <p:nvPr/>
        </p:nvSpPr>
        <p:spPr>
          <a:xfrm>
            <a:off x="250920" y="6597720"/>
            <a:ext cx="6408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Hrvatska banka za obnovu i razvitak | Strossmayerov trg 9, 10000 Zagreb |e-mail: hbor@hbor.hr | Tel: 01 4591 666, fax: 01 4591 721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1" descr=""/>
          <p:cNvPicPr/>
          <p:nvPr/>
        </p:nvPicPr>
        <p:blipFill>
          <a:blip r:embed="rId3"/>
          <a:stretch/>
        </p:blipFill>
        <p:spPr>
          <a:xfrm>
            <a:off x="468360" y="189000"/>
            <a:ext cx="898200" cy="414000"/>
          </a:xfrm>
          <a:prstGeom prst="rect">
            <a:avLst/>
          </a:prstGeom>
          <a:ln>
            <a:noFill/>
          </a:ln>
        </p:spPr>
      </p:pic>
      <p:sp>
        <p:nvSpPr>
          <p:cNvPr id="188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sr-Latn-R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sldNum"/>
          </p:nvPr>
        </p:nvSpPr>
        <p:spPr>
          <a:xfrm>
            <a:off x="6732720" y="6381720"/>
            <a:ext cx="2060280" cy="36468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68771301-F9F9-4C09-8440-B0A4B9F9D42B}" type="slidenum">
              <a:rPr b="0" lang="en-GB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r-Latn-R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sr-Latn-R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0" y="765000"/>
            <a:ext cx="9142560" cy="5757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0" y="6480000"/>
            <a:ext cx="9142560" cy="42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8" name="Picture 11" descr=""/>
          <p:cNvPicPr/>
          <p:nvPr/>
        </p:nvPicPr>
        <p:blipFill>
          <a:blip r:embed="rId2"/>
          <a:stretch/>
        </p:blipFill>
        <p:spPr>
          <a:xfrm>
            <a:off x="8459640" y="6299280"/>
            <a:ext cx="451080" cy="45108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229" name="CustomShape 4"/>
          <p:cNvSpPr/>
          <p:nvPr/>
        </p:nvSpPr>
        <p:spPr>
          <a:xfrm>
            <a:off x="250920" y="6597720"/>
            <a:ext cx="640728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Hrvatska banka za obnovu i razvitak | Strossmayerov trg 9, 10000 Zagreb |e-mail: hbor@hbor.hr | Tel: 01 4591 666, fax: 01 4591 721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Picture 1" descr=""/>
          <p:cNvPicPr/>
          <p:nvPr/>
        </p:nvPicPr>
        <p:blipFill>
          <a:blip r:embed="rId3"/>
          <a:stretch/>
        </p:blipFill>
        <p:spPr>
          <a:xfrm>
            <a:off x="468360" y="189000"/>
            <a:ext cx="897120" cy="412920"/>
          </a:xfrm>
          <a:prstGeom prst="rect">
            <a:avLst/>
          </a:prstGeom>
          <a:ln>
            <a:noFill/>
          </a:ln>
        </p:spPr>
      </p:pic>
      <p:sp>
        <p:nvSpPr>
          <p:cNvPr id="231" name="CustomShape 5"/>
          <p:cNvSpPr/>
          <p:nvPr/>
        </p:nvSpPr>
        <p:spPr>
          <a:xfrm>
            <a:off x="0" y="0"/>
            <a:ext cx="9142560" cy="685656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6"/>
          <p:cNvSpPr/>
          <p:nvPr/>
        </p:nvSpPr>
        <p:spPr>
          <a:xfrm>
            <a:off x="0" y="4221000"/>
            <a:ext cx="9142560" cy="2303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7"/>
          <p:cNvSpPr/>
          <p:nvPr/>
        </p:nvSpPr>
        <p:spPr>
          <a:xfrm>
            <a:off x="250920" y="6597720"/>
            <a:ext cx="8712360" cy="1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GB" sz="6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Hrvatska banka za obnovu i razvitak | Strossmayerov trg 9, 10000 Zagreb |e-mail: hbor@hbor.hr | Tel: 01 4591 666, fax: 01 4591 721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Picture 4" descr=""/>
          <p:cNvPicPr/>
          <p:nvPr/>
        </p:nvPicPr>
        <p:blipFill>
          <a:blip r:embed="rId4"/>
          <a:stretch/>
        </p:blipFill>
        <p:spPr>
          <a:xfrm>
            <a:off x="4859280" y="392040"/>
            <a:ext cx="1295640" cy="12956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235" name="Picture 7" descr=""/>
          <p:cNvPicPr/>
          <p:nvPr/>
        </p:nvPicPr>
        <p:blipFill>
          <a:blip r:embed="rId5"/>
          <a:stretch/>
        </p:blipFill>
        <p:spPr>
          <a:xfrm>
            <a:off x="5504040" y="392040"/>
            <a:ext cx="1293840" cy="12938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236" name="Picture 5" descr=""/>
          <p:cNvPicPr/>
          <p:nvPr/>
        </p:nvPicPr>
        <p:blipFill>
          <a:blip r:embed="rId6"/>
          <a:stretch/>
        </p:blipFill>
        <p:spPr>
          <a:xfrm>
            <a:off x="6146640" y="392040"/>
            <a:ext cx="1295640" cy="12956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237" name="Picture 6" descr=""/>
          <p:cNvPicPr/>
          <p:nvPr/>
        </p:nvPicPr>
        <p:blipFill>
          <a:blip r:embed="rId7"/>
          <a:stretch/>
        </p:blipFill>
        <p:spPr>
          <a:xfrm>
            <a:off x="6789600" y="392040"/>
            <a:ext cx="1295640" cy="129564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238" name="Picture 2" descr=""/>
          <p:cNvPicPr/>
          <p:nvPr/>
        </p:nvPicPr>
        <p:blipFill>
          <a:blip r:embed="rId8"/>
          <a:stretch/>
        </p:blipFill>
        <p:spPr>
          <a:xfrm>
            <a:off x="7434360" y="392040"/>
            <a:ext cx="1293840" cy="129708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239" name="CustomShape 8"/>
          <p:cNvSpPr/>
          <p:nvPr/>
        </p:nvSpPr>
        <p:spPr>
          <a:xfrm>
            <a:off x="0" y="6480000"/>
            <a:ext cx="9142560" cy="42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0" name="Picture 12" descr=""/>
          <p:cNvPicPr/>
          <p:nvPr/>
        </p:nvPicPr>
        <p:blipFill>
          <a:blip r:embed="rId9"/>
          <a:stretch/>
        </p:blipFill>
        <p:spPr>
          <a:xfrm>
            <a:off x="468360" y="419040"/>
            <a:ext cx="2759400" cy="127332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241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6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" descr=""/>
          <p:cNvPicPr/>
          <p:nvPr/>
        </p:nvPicPr>
        <p:blipFill>
          <a:blip r:embed="rId1"/>
          <a:srcRect l="0" t="0" r="26157" b="0"/>
          <a:stretch/>
        </p:blipFill>
        <p:spPr>
          <a:xfrm>
            <a:off x="0" y="0"/>
            <a:ext cx="9142920" cy="695448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2"/>
          <a:stretch/>
        </p:blipFill>
        <p:spPr>
          <a:xfrm>
            <a:off x="27720" y="874800"/>
            <a:ext cx="9143280" cy="514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827640" y="188640"/>
            <a:ext cx="8098920" cy="53316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GB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o Sans Medium"/>
              </a:rPr>
              <a:t>NOVO - ESIF ‘’KREDITI ZA RAST I RAZVOJ’’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6732720" y="6381720"/>
            <a:ext cx="2070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GB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3"/>
          <p:cNvSpPr/>
          <p:nvPr/>
        </p:nvSpPr>
        <p:spPr>
          <a:xfrm>
            <a:off x="2224800" y="722160"/>
            <a:ext cx="3930840" cy="3930840"/>
          </a:xfrm>
          <a:prstGeom prst="diamond">
            <a:avLst/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4"/>
          <p:cNvSpPr/>
          <p:nvPr/>
        </p:nvSpPr>
        <p:spPr>
          <a:xfrm>
            <a:off x="2619720" y="1095480"/>
            <a:ext cx="1532880" cy="15328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5720" rIns="60840" tIns="135720" bIns="13572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Investicijski krediti za MSP u fazi rasta i razvoja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4271040" y="1095480"/>
            <a:ext cx="1532880" cy="15328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5720" rIns="60840" tIns="135720" bIns="13572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Kamatna stopa na ESIF udio u financiranju 0%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6"/>
          <p:cNvSpPr/>
          <p:nvPr/>
        </p:nvSpPr>
        <p:spPr>
          <a:xfrm>
            <a:off x="2619720" y="2746440"/>
            <a:ext cx="1532880" cy="15328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5720" rIns="60840" tIns="135720" bIns="13572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Rokovi otplate do 12 godina (17 godina u sektoru turizma)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7"/>
          <p:cNvSpPr/>
          <p:nvPr/>
        </p:nvSpPr>
        <p:spPr>
          <a:xfrm>
            <a:off x="4271040" y="2746440"/>
            <a:ext cx="1532880" cy="15328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5720" rIns="60840" tIns="135720" bIns="13572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Iznos kredita od 100.000 EUR do 3mil EUR (10 mil EUR za sektor turizma)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8"/>
          <p:cNvSpPr/>
          <p:nvPr/>
        </p:nvSpPr>
        <p:spPr>
          <a:xfrm>
            <a:off x="979560" y="4657680"/>
            <a:ext cx="1962000" cy="12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6560" rIns="106560" tIns="38160" bIns="38160" anchor="ctr"/>
          <a:p>
            <a:pPr algn="r">
              <a:lnSpc>
                <a:spcPct val="90000"/>
              </a:lnSpc>
            </a:pPr>
            <a:r>
              <a:rPr b="0" lang="en-GB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 podjele rizika s odabranim bankama (50%:50%) :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9"/>
          <p:cNvSpPr/>
          <p:nvPr/>
        </p:nvSpPr>
        <p:spPr>
          <a:xfrm>
            <a:off x="2941560" y="4657680"/>
            <a:ext cx="392040" cy="1286640"/>
          </a:xfrm>
          <a:prstGeom prst="leftBrace">
            <a:avLst>
              <a:gd name="adj1" fmla="val 35000"/>
              <a:gd name="adj2" fmla="val 50000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44" name="CustomShape 10"/>
          <p:cNvSpPr/>
          <p:nvPr/>
        </p:nvSpPr>
        <p:spPr>
          <a:xfrm>
            <a:off x="3491280" y="4657680"/>
            <a:ext cx="3952800" cy="1286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240" rIns="57240" tIns="57240" bIns="57240" anchor="ctr"/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en-GB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Privredna banka Zagreb d.d.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en-GB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Erste &amp; Steiermärkische Bank d.d. 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en-GB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Zagrebačka banka d.d.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5" name="Picture 1" descr=""/>
          <p:cNvPicPr/>
          <p:nvPr/>
        </p:nvPicPr>
        <p:blipFill>
          <a:blip r:embed="rId1"/>
          <a:stretch/>
        </p:blipFill>
        <p:spPr>
          <a:xfrm>
            <a:off x="1331640" y="6235200"/>
            <a:ext cx="6336360" cy="511560"/>
          </a:xfrm>
          <a:prstGeom prst="rect">
            <a:avLst/>
          </a:prstGeom>
          <a:ln>
            <a:round/>
          </a:ln>
        </p:spPr>
      </p:pic>
      <p:pic>
        <p:nvPicPr>
          <p:cNvPr id="446" name="Picture 3" descr=""/>
          <p:cNvPicPr/>
          <p:nvPr/>
        </p:nvPicPr>
        <p:blipFill>
          <a:blip r:embed="rId2"/>
          <a:stretch/>
        </p:blipFill>
        <p:spPr>
          <a:xfrm>
            <a:off x="7380360" y="892440"/>
            <a:ext cx="1577160" cy="948960"/>
          </a:xfrm>
          <a:prstGeom prst="rect">
            <a:avLst/>
          </a:prstGeom>
          <a:ln>
            <a:round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0" lang="en-GB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1517040" y="2683440"/>
            <a:ext cx="5727600" cy="271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Mr.sc. Tamara Perko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Predsjednica Uprave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Hrvatska banka za obnovu i razvitak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Strossmayerov trg 9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Zagreb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2507040" y="2160360"/>
            <a:ext cx="3747240" cy="51696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HVALA NA POZORNOSTI!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489600" y="5060880"/>
            <a:ext cx="8424360" cy="136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sr-Latn-R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Solaris, Šibenik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sr-Latn-R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svibnja 2017.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367560" y="2637000"/>
            <a:ext cx="8640000" cy="131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HRVATSKA BANKA 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sr-Latn-R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 OBNOVU I RAZVITAK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823760" y="3529080"/>
            <a:ext cx="5727600" cy="219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mr. sc. Tamara Perko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Predsjednica Uprave HBOR-a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091240" y="3947760"/>
            <a:ext cx="1680840" cy="14493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  <p:txBody>
          <a:bodyPr lIns="0" rIns="0" tIns="23040" bIns="23040" anchor="ctr"/>
          <a:p>
            <a:pPr algn="ctr">
              <a:lnSpc>
                <a:spcPct val="9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Razvojna banka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2134800" y="4587840"/>
            <a:ext cx="196560" cy="169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</p:sp>
      <p:sp>
        <p:nvSpPr>
          <p:cNvPr id="289" name="CustomShape 3"/>
          <p:cNvSpPr/>
          <p:nvPr/>
        </p:nvSpPr>
        <p:spPr>
          <a:xfrm>
            <a:off x="654120" y="3169080"/>
            <a:ext cx="1680840" cy="144936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/>
            <a:stretch>
              <a:fillRect l="-423297" t="0" r="-423297" b="0"/>
            </a:stretch>
          </a:blip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/>
          <a:fillRef idx="0"/>
          <a:effectRef idx="2"/>
          <a:fontRef idx="minor"/>
        </p:style>
      </p:sp>
      <p:sp>
        <p:nvSpPr>
          <p:cNvPr id="290" name="CustomShape 4"/>
          <p:cNvSpPr/>
          <p:nvPr/>
        </p:nvSpPr>
        <p:spPr>
          <a:xfrm>
            <a:off x="1798560" y="4427280"/>
            <a:ext cx="196560" cy="169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</p:sp>
      <p:sp>
        <p:nvSpPr>
          <p:cNvPr id="291" name="CustomShape 5"/>
          <p:cNvSpPr/>
          <p:nvPr/>
        </p:nvSpPr>
        <p:spPr>
          <a:xfrm>
            <a:off x="3523680" y="3151800"/>
            <a:ext cx="1680840" cy="14493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  <p:txBody>
          <a:bodyPr lIns="0" rIns="0" tIns="23040" bIns="23040" anchor="ctr"/>
          <a:p>
            <a:pPr algn="ctr">
              <a:lnSpc>
                <a:spcPct val="9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Izvozna banka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4672800" y="4408560"/>
            <a:ext cx="196560" cy="169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</p:sp>
      <p:sp>
        <p:nvSpPr>
          <p:cNvPr id="293" name="CustomShape 7"/>
          <p:cNvSpPr/>
          <p:nvPr/>
        </p:nvSpPr>
        <p:spPr>
          <a:xfrm>
            <a:off x="4955760" y="3947760"/>
            <a:ext cx="1680840" cy="144936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/>
            <a:stretch>
              <a:fillRect l="0" t="-211555" r="0" b="-211555"/>
            </a:stretch>
          </a:blip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/>
          <a:fillRef idx="0"/>
          <a:effectRef idx="2"/>
          <a:fontRef idx="minor"/>
        </p:style>
      </p:sp>
      <p:sp>
        <p:nvSpPr>
          <p:cNvPr id="294" name="CustomShape 8"/>
          <p:cNvSpPr/>
          <p:nvPr/>
        </p:nvSpPr>
        <p:spPr>
          <a:xfrm>
            <a:off x="4999680" y="4587840"/>
            <a:ext cx="196560" cy="169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</p:sp>
      <p:sp>
        <p:nvSpPr>
          <p:cNvPr id="295" name="CustomShape 9"/>
          <p:cNvSpPr/>
          <p:nvPr/>
        </p:nvSpPr>
        <p:spPr>
          <a:xfrm>
            <a:off x="2091240" y="2359440"/>
            <a:ext cx="1680840" cy="14493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  <p:txBody>
          <a:bodyPr lIns="0" rIns="0" tIns="23040" bIns="23040" anchor="ctr"/>
          <a:p>
            <a:pPr algn="ctr">
              <a:lnSpc>
                <a:spcPct val="9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Izvozno kreditna agencija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10"/>
          <p:cNvSpPr/>
          <p:nvPr/>
        </p:nvSpPr>
        <p:spPr>
          <a:xfrm>
            <a:off x="3231000" y="2391120"/>
            <a:ext cx="196560" cy="169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</p:sp>
      <p:sp>
        <p:nvSpPr>
          <p:cNvPr id="297" name="CustomShape 11"/>
          <p:cNvSpPr/>
          <p:nvPr/>
        </p:nvSpPr>
        <p:spPr>
          <a:xfrm>
            <a:off x="3523680" y="1567440"/>
            <a:ext cx="1680840" cy="144936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stretch>
              <a:fillRect l="-14993" t="0" r="-14993" b="0"/>
            </a:stretch>
          </a:blip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/>
          <a:fillRef idx="0"/>
          <a:effectRef idx="2"/>
          <a:fontRef idx="minor"/>
        </p:style>
      </p:sp>
      <p:sp>
        <p:nvSpPr>
          <p:cNvPr id="298" name="CustomShape 12"/>
          <p:cNvSpPr/>
          <p:nvPr/>
        </p:nvSpPr>
        <p:spPr>
          <a:xfrm>
            <a:off x="3573000" y="2203920"/>
            <a:ext cx="196560" cy="169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1"/>
          <a:fillRef idx="0"/>
          <a:effectRef idx="3"/>
          <a:fontRef idx="minor"/>
        </p:style>
      </p:sp>
      <p:sp>
        <p:nvSpPr>
          <p:cNvPr id="299" name="TextShape 13"/>
          <p:cNvSpPr txBox="1"/>
          <p:nvPr/>
        </p:nvSpPr>
        <p:spPr>
          <a:xfrm>
            <a:off x="2138400" y="156240"/>
            <a:ext cx="683964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sr-Latn-R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 godina podrške razvoju domaćeg gospodarstva</a:t>
            </a: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0" name="CustomShape 14"/>
          <p:cNvSpPr/>
          <p:nvPr/>
        </p:nvSpPr>
        <p:spPr>
          <a:xfrm>
            <a:off x="5698440" y="991080"/>
            <a:ext cx="2838240" cy="253260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1" name="CustomShape 15"/>
          <p:cNvSpPr/>
          <p:nvPr/>
        </p:nvSpPr>
        <p:spPr>
          <a:xfrm>
            <a:off x="5925600" y="991080"/>
            <a:ext cx="2711880" cy="2021400"/>
          </a:xfrm>
          <a:custGeom>
            <a:avLst/>
            <a:gdLst/>
            <a:ahLst/>
            <a:rect l="l" t="t" r="r" b="b"/>
            <a:pathLst>
              <a:path w="3554" h="2745">
                <a:moveTo>
                  <a:pt x="2936" y="1099"/>
                </a:moveTo>
                <a:lnTo>
                  <a:pt x="2938" y="1100"/>
                </a:lnTo>
                <a:lnTo>
                  <a:pt x="2945" y="1105"/>
                </a:lnTo>
                <a:lnTo>
                  <a:pt x="2955" y="1111"/>
                </a:lnTo>
                <a:lnTo>
                  <a:pt x="2967" y="1118"/>
                </a:lnTo>
                <a:lnTo>
                  <a:pt x="2979" y="1123"/>
                </a:lnTo>
                <a:lnTo>
                  <a:pt x="2992" y="1125"/>
                </a:lnTo>
                <a:lnTo>
                  <a:pt x="3006" y="1125"/>
                </a:lnTo>
                <a:lnTo>
                  <a:pt x="3016" y="1118"/>
                </a:lnTo>
                <a:lnTo>
                  <a:pt x="3026" y="1111"/>
                </a:lnTo>
                <a:lnTo>
                  <a:pt x="3035" y="1107"/>
                </a:lnTo>
                <a:lnTo>
                  <a:pt x="3047" y="1107"/>
                </a:lnTo>
                <a:lnTo>
                  <a:pt x="3057" y="1111"/>
                </a:lnTo>
                <a:lnTo>
                  <a:pt x="3067" y="1116"/>
                </a:lnTo>
                <a:lnTo>
                  <a:pt x="3077" y="1123"/>
                </a:lnTo>
                <a:lnTo>
                  <a:pt x="3086" y="1132"/>
                </a:lnTo>
                <a:lnTo>
                  <a:pt x="3096" y="1142"/>
                </a:lnTo>
                <a:lnTo>
                  <a:pt x="3114" y="1161"/>
                </a:lnTo>
                <a:lnTo>
                  <a:pt x="3125" y="1177"/>
                </a:lnTo>
                <a:lnTo>
                  <a:pt x="3131" y="1194"/>
                </a:lnTo>
                <a:lnTo>
                  <a:pt x="3133" y="1213"/>
                </a:lnTo>
                <a:lnTo>
                  <a:pt x="3135" y="1224"/>
                </a:lnTo>
                <a:lnTo>
                  <a:pt x="3141" y="1236"/>
                </a:lnTo>
                <a:lnTo>
                  <a:pt x="3149" y="1246"/>
                </a:lnTo>
                <a:lnTo>
                  <a:pt x="3161" y="1257"/>
                </a:lnTo>
                <a:lnTo>
                  <a:pt x="3172" y="1267"/>
                </a:lnTo>
                <a:lnTo>
                  <a:pt x="3188" y="1276"/>
                </a:lnTo>
                <a:lnTo>
                  <a:pt x="3204" y="1281"/>
                </a:lnTo>
                <a:lnTo>
                  <a:pt x="3219" y="1285"/>
                </a:lnTo>
                <a:lnTo>
                  <a:pt x="3235" y="1285"/>
                </a:lnTo>
                <a:lnTo>
                  <a:pt x="3249" y="1285"/>
                </a:lnTo>
                <a:lnTo>
                  <a:pt x="3262" y="1283"/>
                </a:lnTo>
                <a:lnTo>
                  <a:pt x="3274" y="1280"/>
                </a:lnTo>
                <a:lnTo>
                  <a:pt x="3286" y="1276"/>
                </a:lnTo>
                <a:lnTo>
                  <a:pt x="3296" y="1271"/>
                </a:lnTo>
                <a:lnTo>
                  <a:pt x="3304" y="1264"/>
                </a:lnTo>
                <a:lnTo>
                  <a:pt x="3309" y="1255"/>
                </a:lnTo>
                <a:lnTo>
                  <a:pt x="3319" y="1248"/>
                </a:lnTo>
                <a:lnTo>
                  <a:pt x="3331" y="1241"/>
                </a:lnTo>
                <a:lnTo>
                  <a:pt x="3347" y="1236"/>
                </a:lnTo>
                <a:lnTo>
                  <a:pt x="3364" y="1231"/>
                </a:lnTo>
                <a:lnTo>
                  <a:pt x="3378" y="1224"/>
                </a:lnTo>
                <a:lnTo>
                  <a:pt x="3388" y="1215"/>
                </a:lnTo>
                <a:lnTo>
                  <a:pt x="3394" y="1205"/>
                </a:lnTo>
                <a:lnTo>
                  <a:pt x="3390" y="1189"/>
                </a:lnTo>
                <a:lnTo>
                  <a:pt x="3374" y="1147"/>
                </a:lnTo>
                <a:lnTo>
                  <a:pt x="3364" y="1099"/>
                </a:lnTo>
                <a:lnTo>
                  <a:pt x="3370" y="1060"/>
                </a:lnTo>
                <a:lnTo>
                  <a:pt x="3396" y="1046"/>
                </a:lnTo>
                <a:lnTo>
                  <a:pt x="3417" y="1048"/>
                </a:lnTo>
                <a:lnTo>
                  <a:pt x="3441" y="1050"/>
                </a:lnTo>
                <a:lnTo>
                  <a:pt x="3464" y="1050"/>
                </a:lnTo>
                <a:lnTo>
                  <a:pt x="3488" y="1048"/>
                </a:lnTo>
                <a:lnTo>
                  <a:pt x="3509" y="1046"/>
                </a:lnTo>
                <a:lnTo>
                  <a:pt x="3529" y="1039"/>
                </a:lnTo>
                <a:lnTo>
                  <a:pt x="3542" y="1031"/>
                </a:lnTo>
                <a:lnTo>
                  <a:pt x="3550" y="1018"/>
                </a:lnTo>
                <a:lnTo>
                  <a:pt x="3552" y="1013"/>
                </a:lnTo>
                <a:lnTo>
                  <a:pt x="3552" y="1008"/>
                </a:lnTo>
                <a:lnTo>
                  <a:pt x="3554" y="1003"/>
                </a:lnTo>
                <a:lnTo>
                  <a:pt x="3554" y="999"/>
                </a:lnTo>
                <a:lnTo>
                  <a:pt x="3552" y="984"/>
                </a:lnTo>
                <a:lnTo>
                  <a:pt x="3542" y="971"/>
                </a:lnTo>
                <a:lnTo>
                  <a:pt x="3527" y="964"/>
                </a:lnTo>
                <a:lnTo>
                  <a:pt x="3501" y="961"/>
                </a:lnTo>
                <a:lnTo>
                  <a:pt x="3486" y="959"/>
                </a:lnTo>
                <a:lnTo>
                  <a:pt x="3474" y="956"/>
                </a:lnTo>
                <a:lnTo>
                  <a:pt x="3464" y="951"/>
                </a:lnTo>
                <a:lnTo>
                  <a:pt x="3456" y="945"/>
                </a:lnTo>
                <a:lnTo>
                  <a:pt x="3446" y="942"/>
                </a:lnTo>
                <a:lnTo>
                  <a:pt x="3437" y="937"/>
                </a:lnTo>
                <a:lnTo>
                  <a:pt x="3423" y="935"/>
                </a:lnTo>
                <a:lnTo>
                  <a:pt x="3405" y="933"/>
                </a:lnTo>
                <a:lnTo>
                  <a:pt x="3388" y="931"/>
                </a:lnTo>
                <a:lnTo>
                  <a:pt x="3374" y="924"/>
                </a:lnTo>
                <a:lnTo>
                  <a:pt x="3364" y="916"/>
                </a:lnTo>
                <a:lnTo>
                  <a:pt x="3354" y="907"/>
                </a:lnTo>
                <a:lnTo>
                  <a:pt x="3347" y="897"/>
                </a:lnTo>
                <a:lnTo>
                  <a:pt x="3337" y="886"/>
                </a:lnTo>
                <a:lnTo>
                  <a:pt x="3327" y="879"/>
                </a:lnTo>
                <a:lnTo>
                  <a:pt x="3315" y="876"/>
                </a:lnTo>
                <a:lnTo>
                  <a:pt x="3313" y="874"/>
                </a:lnTo>
                <a:lnTo>
                  <a:pt x="3311" y="867"/>
                </a:lnTo>
                <a:lnTo>
                  <a:pt x="3307" y="858"/>
                </a:lnTo>
                <a:lnTo>
                  <a:pt x="3306" y="848"/>
                </a:lnTo>
                <a:lnTo>
                  <a:pt x="3304" y="837"/>
                </a:lnTo>
                <a:lnTo>
                  <a:pt x="3300" y="829"/>
                </a:lnTo>
                <a:lnTo>
                  <a:pt x="3298" y="822"/>
                </a:lnTo>
                <a:lnTo>
                  <a:pt x="3306" y="815"/>
                </a:lnTo>
                <a:lnTo>
                  <a:pt x="3313" y="810"/>
                </a:lnTo>
                <a:lnTo>
                  <a:pt x="3321" y="804"/>
                </a:lnTo>
                <a:lnTo>
                  <a:pt x="3329" y="797"/>
                </a:lnTo>
                <a:lnTo>
                  <a:pt x="3337" y="790"/>
                </a:lnTo>
                <a:lnTo>
                  <a:pt x="3341" y="782"/>
                </a:lnTo>
                <a:lnTo>
                  <a:pt x="3341" y="771"/>
                </a:lnTo>
                <a:lnTo>
                  <a:pt x="3337" y="761"/>
                </a:lnTo>
                <a:lnTo>
                  <a:pt x="3325" y="749"/>
                </a:lnTo>
                <a:lnTo>
                  <a:pt x="3311" y="738"/>
                </a:lnTo>
                <a:lnTo>
                  <a:pt x="3300" y="729"/>
                </a:lnTo>
                <a:lnTo>
                  <a:pt x="3290" y="726"/>
                </a:lnTo>
                <a:lnTo>
                  <a:pt x="3280" y="722"/>
                </a:lnTo>
                <a:lnTo>
                  <a:pt x="3272" y="722"/>
                </a:lnTo>
                <a:lnTo>
                  <a:pt x="3266" y="724"/>
                </a:lnTo>
                <a:lnTo>
                  <a:pt x="3261" y="728"/>
                </a:lnTo>
                <a:lnTo>
                  <a:pt x="3257" y="733"/>
                </a:lnTo>
                <a:lnTo>
                  <a:pt x="3249" y="738"/>
                </a:lnTo>
                <a:lnTo>
                  <a:pt x="3243" y="735"/>
                </a:lnTo>
                <a:lnTo>
                  <a:pt x="3243" y="721"/>
                </a:lnTo>
                <a:lnTo>
                  <a:pt x="3247" y="700"/>
                </a:lnTo>
                <a:lnTo>
                  <a:pt x="3253" y="679"/>
                </a:lnTo>
                <a:lnTo>
                  <a:pt x="3257" y="660"/>
                </a:lnTo>
                <a:lnTo>
                  <a:pt x="3257" y="644"/>
                </a:lnTo>
                <a:lnTo>
                  <a:pt x="3251" y="625"/>
                </a:lnTo>
                <a:lnTo>
                  <a:pt x="3249" y="604"/>
                </a:lnTo>
                <a:lnTo>
                  <a:pt x="3251" y="585"/>
                </a:lnTo>
                <a:lnTo>
                  <a:pt x="3245" y="561"/>
                </a:lnTo>
                <a:lnTo>
                  <a:pt x="3219" y="529"/>
                </a:lnTo>
                <a:lnTo>
                  <a:pt x="3202" y="514"/>
                </a:lnTo>
                <a:lnTo>
                  <a:pt x="3186" y="500"/>
                </a:lnTo>
                <a:lnTo>
                  <a:pt x="3174" y="489"/>
                </a:lnTo>
                <a:lnTo>
                  <a:pt x="3163" y="480"/>
                </a:lnTo>
                <a:lnTo>
                  <a:pt x="3151" y="475"/>
                </a:lnTo>
                <a:lnTo>
                  <a:pt x="3137" y="472"/>
                </a:lnTo>
                <a:lnTo>
                  <a:pt x="3122" y="468"/>
                </a:lnTo>
                <a:lnTo>
                  <a:pt x="3102" y="468"/>
                </a:lnTo>
                <a:lnTo>
                  <a:pt x="3082" y="468"/>
                </a:lnTo>
                <a:lnTo>
                  <a:pt x="3067" y="470"/>
                </a:lnTo>
                <a:lnTo>
                  <a:pt x="3053" y="472"/>
                </a:lnTo>
                <a:lnTo>
                  <a:pt x="3045" y="475"/>
                </a:lnTo>
                <a:lnTo>
                  <a:pt x="3037" y="480"/>
                </a:lnTo>
                <a:lnTo>
                  <a:pt x="3032" y="487"/>
                </a:lnTo>
                <a:lnTo>
                  <a:pt x="3026" y="498"/>
                </a:lnTo>
                <a:lnTo>
                  <a:pt x="3022" y="510"/>
                </a:lnTo>
                <a:lnTo>
                  <a:pt x="3014" y="534"/>
                </a:lnTo>
                <a:lnTo>
                  <a:pt x="3004" y="550"/>
                </a:lnTo>
                <a:lnTo>
                  <a:pt x="2992" y="559"/>
                </a:lnTo>
                <a:lnTo>
                  <a:pt x="2979" y="562"/>
                </a:lnTo>
                <a:lnTo>
                  <a:pt x="2971" y="564"/>
                </a:lnTo>
                <a:lnTo>
                  <a:pt x="2963" y="568"/>
                </a:lnTo>
                <a:lnTo>
                  <a:pt x="2955" y="573"/>
                </a:lnTo>
                <a:lnTo>
                  <a:pt x="2947" y="578"/>
                </a:lnTo>
                <a:lnTo>
                  <a:pt x="2938" y="583"/>
                </a:lnTo>
                <a:lnTo>
                  <a:pt x="2926" y="587"/>
                </a:lnTo>
                <a:lnTo>
                  <a:pt x="2914" y="588"/>
                </a:lnTo>
                <a:lnTo>
                  <a:pt x="2898" y="587"/>
                </a:lnTo>
                <a:lnTo>
                  <a:pt x="2881" y="583"/>
                </a:lnTo>
                <a:lnTo>
                  <a:pt x="2857" y="578"/>
                </a:lnTo>
                <a:lnTo>
                  <a:pt x="2834" y="571"/>
                </a:lnTo>
                <a:lnTo>
                  <a:pt x="2807" y="566"/>
                </a:lnTo>
                <a:lnTo>
                  <a:pt x="2779" y="562"/>
                </a:lnTo>
                <a:lnTo>
                  <a:pt x="2754" y="559"/>
                </a:lnTo>
                <a:lnTo>
                  <a:pt x="2732" y="559"/>
                </a:lnTo>
                <a:lnTo>
                  <a:pt x="2713" y="562"/>
                </a:lnTo>
                <a:lnTo>
                  <a:pt x="2699" y="566"/>
                </a:lnTo>
                <a:lnTo>
                  <a:pt x="2687" y="566"/>
                </a:lnTo>
                <a:lnTo>
                  <a:pt x="2679" y="564"/>
                </a:lnTo>
                <a:lnTo>
                  <a:pt x="2671" y="561"/>
                </a:lnTo>
                <a:lnTo>
                  <a:pt x="2664" y="557"/>
                </a:lnTo>
                <a:lnTo>
                  <a:pt x="2652" y="555"/>
                </a:lnTo>
                <a:lnTo>
                  <a:pt x="2640" y="555"/>
                </a:lnTo>
                <a:lnTo>
                  <a:pt x="2623" y="559"/>
                </a:lnTo>
                <a:lnTo>
                  <a:pt x="2605" y="562"/>
                </a:lnTo>
                <a:lnTo>
                  <a:pt x="2591" y="561"/>
                </a:lnTo>
                <a:lnTo>
                  <a:pt x="2581" y="557"/>
                </a:lnTo>
                <a:lnTo>
                  <a:pt x="2572" y="550"/>
                </a:lnTo>
                <a:lnTo>
                  <a:pt x="2564" y="543"/>
                </a:lnTo>
                <a:lnTo>
                  <a:pt x="2554" y="536"/>
                </a:lnTo>
                <a:lnTo>
                  <a:pt x="2542" y="531"/>
                </a:lnTo>
                <a:lnTo>
                  <a:pt x="2527" y="526"/>
                </a:lnTo>
                <a:lnTo>
                  <a:pt x="2509" y="519"/>
                </a:lnTo>
                <a:lnTo>
                  <a:pt x="2493" y="508"/>
                </a:lnTo>
                <a:lnTo>
                  <a:pt x="2478" y="493"/>
                </a:lnTo>
                <a:lnTo>
                  <a:pt x="2460" y="477"/>
                </a:lnTo>
                <a:lnTo>
                  <a:pt x="2439" y="463"/>
                </a:lnTo>
                <a:lnTo>
                  <a:pt x="2413" y="449"/>
                </a:lnTo>
                <a:lnTo>
                  <a:pt x="2382" y="440"/>
                </a:lnTo>
                <a:lnTo>
                  <a:pt x="2345" y="435"/>
                </a:lnTo>
                <a:lnTo>
                  <a:pt x="2309" y="432"/>
                </a:lnTo>
                <a:lnTo>
                  <a:pt x="2286" y="427"/>
                </a:lnTo>
                <a:lnTo>
                  <a:pt x="2270" y="418"/>
                </a:lnTo>
                <a:lnTo>
                  <a:pt x="2261" y="407"/>
                </a:lnTo>
                <a:lnTo>
                  <a:pt x="2255" y="395"/>
                </a:lnTo>
                <a:lnTo>
                  <a:pt x="2247" y="380"/>
                </a:lnTo>
                <a:lnTo>
                  <a:pt x="2235" y="364"/>
                </a:lnTo>
                <a:lnTo>
                  <a:pt x="2218" y="345"/>
                </a:lnTo>
                <a:lnTo>
                  <a:pt x="2200" y="327"/>
                </a:lnTo>
                <a:lnTo>
                  <a:pt x="2186" y="313"/>
                </a:lnTo>
                <a:lnTo>
                  <a:pt x="2176" y="301"/>
                </a:lnTo>
                <a:lnTo>
                  <a:pt x="2169" y="291"/>
                </a:lnTo>
                <a:lnTo>
                  <a:pt x="2159" y="282"/>
                </a:lnTo>
                <a:lnTo>
                  <a:pt x="2145" y="273"/>
                </a:lnTo>
                <a:lnTo>
                  <a:pt x="2127" y="265"/>
                </a:lnTo>
                <a:lnTo>
                  <a:pt x="2100" y="254"/>
                </a:lnTo>
                <a:lnTo>
                  <a:pt x="2073" y="244"/>
                </a:lnTo>
                <a:lnTo>
                  <a:pt x="2053" y="230"/>
                </a:lnTo>
                <a:lnTo>
                  <a:pt x="2039" y="218"/>
                </a:lnTo>
                <a:lnTo>
                  <a:pt x="2032" y="204"/>
                </a:lnTo>
                <a:lnTo>
                  <a:pt x="2026" y="191"/>
                </a:lnTo>
                <a:lnTo>
                  <a:pt x="2022" y="179"/>
                </a:lnTo>
                <a:lnTo>
                  <a:pt x="2018" y="169"/>
                </a:lnTo>
                <a:lnTo>
                  <a:pt x="2014" y="160"/>
                </a:lnTo>
                <a:lnTo>
                  <a:pt x="2008" y="153"/>
                </a:lnTo>
                <a:lnTo>
                  <a:pt x="2000" y="144"/>
                </a:lnTo>
                <a:lnTo>
                  <a:pt x="1994" y="136"/>
                </a:lnTo>
                <a:lnTo>
                  <a:pt x="1987" y="129"/>
                </a:lnTo>
                <a:lnTo>
                  <a:pt x="1977" y="120"/>
                </a:lnTo>
                <a:lnTo>
                  <a:pt x="1967" y="115"/>
                </a:lnTo>
                <a:lnTo>
                  <a:pt x="1957" y="110"/>
                </a:lnTo>
                <a:lnTo>
                  <a:pt x="1946" y="108"/>
                </a:lnTo>
                <a:lnTo>
                  <a:pt x="1934" y="104"/>
                </a:lnTo>
                <a:lnTo>
                  <a:pt x="1924" y="99"/>
                </a:lnTo>
                <a:lnTo>
                  <a:pt x="1914" y="91"/>
                </a:lnTo>
                <a:lnTo>
                  <a:pt x="1902" y="82"/>
                </a:lnTo>
                <a:lnTo>
                  <a:pt x="1891" y="73"/>
                </a:lnTo>
                <a:lnTo>
                  <a:pt x="1875" y="64"/>
                </a:lnTo>
                <a:lnTo>
                  <a:pt x="1855" y="57"/>
                </a:lnTo>
                <a:lnTo>
                  <a:pt x="1832" y="50"/>
                </a:lnTo>
                <a:lnTo>
                  <a:pt x="1812" y="45"/>
                </a:lnTo>
                <a:lnTo>
                  <a:pt x="1795" y="38"/>
                </a:lnTo>
                <a:lnTo>
                  <a:pt x="1779" y="30"/>
                </a:lnTo>
                <a:lnTo>
                  <a:pt x="1764" y="21"/>
                </a:lnTo>
                <a:lnTo>
                  <a:pt x="1748" y="12"/>
                </a:lnTo>
                <a:lnTo>
                  <a:pt x="1734" y="7"/>
                </a:lnTo>
                <a:lnTo>
                  <a:pt x="1720" y="2"/>
                </a:lnTo>
                <a:lnTo>
                  <a:pt x="1705" y="0"/>
                </a:lnTo>
                <a:lnTo>
                  <a:pt x="1697" y="0"/>
                </a:lnTo>
                <a:lnTo>
                  <a:pt x="1689" y="2"/>
                </a:lnTo>
                <a:lnTo>
                  <a:pt x="1681" y="3"/>
                </a:lnTo>
                <a:lnTo>
                  <a:pt x="1673" y="7"/>
                </a:lnTo>
                <a:lnTo>
                  <a:pt x="1656" y="17"/>
                </a:lnTo>
                <a:lnTo>
                  <a:pt x="1644" y="30"/>
                </a:lnTo>
                <a:lnTo>
                  <a:pt x="1636" y="40"/>
                </a:lnTo>
                <a:lnTo>
                  <a:pt x="1634" y="50"/>
                </a:lnTo>
                <a:lnTo>
                  <a:pt x="1634" y="61"/>
                </a:lnTo>
                <a:lnTo>
                  <a:pt x="1634" y="71"/>
                </a:lnTo>
                <a:lnTo>
                  <a:pt x="1634" y="84"/>
                </a:lnTo>
                <a:lnTo>
                  <a:pt x="1634" y="94"/>
                </a:lnTo>
                <a:lnTo>
                  <a:pt x="1630" y="111"/>
                </a:lnTo>
                <a:lnTo>
                  <a:pt x="1625" y="120"/>
                </a:lnTo>
                <a:lnTo>
                  <a:pt x="1615" y="120"/>
                </a:lnTo>
                <a:lnTo>
                  <a:pt x="1597" y="111"/>
                </a:lnTo>
                <a:lnTo>
                  <a:pt x="1585" y="106"/>
                </a:lnTo>
                <a:lnTo>
                  <a:pt x="1574" y="104"/>
                </a:lnTo>
                <a:lnTo>
                  <a:pt x="1560" y="106"/>
                </a:lnTo>
                <a:lnTo>
                  <a:pt x="1546" y="110"/>
                </a:lnTo>
                <a:lnTo>
                  <a:pt x="1535" y="117"/>
                </a:lnTo>
                <a:lnTo>
                  <a:pt x="1525" y="124"/>
                </a:lnTo>
                <a:lnTo>
                  <a:pt x="1517" y="132"/>
                </a:lnTo>
                <a:lnTo>
                  <a:pt x="1515" y="141"/>
                </a:lnTo>
                <a:lnTo>
                  <a:pt x="1515" y="157"/>
                </a:lnTo>
                <a:lnTo>
                  <a:pt x="1513" y="171"/>
                </a:lnTo>
                <a:lnTo>
                  <a:pt x="1503" y="178"/>
                </a:lnTo>
                <a:lnTo>
                  <a:pt x="1482" y="179"/>
                </a:lnTo>
                <a:lnTo>
                  <a:pt x="1470" y="179"/>
                </a:lnTo>
                <a:lnTo>
                  <a:pt x="1460" y="181"/>
                </a:lnTo>
                <a:lnTo>
                  <a:pt x="1454" y="186"/>
                </a:lnTo>
                <a:lnTo>
                  <a:pt x="1448" y="191"/>
                </a:lnTo>
                <a:lnTo>
                  <a:pt x="1441" y="197"/>
                </a:lnTo>
                <a:lnTo>
                  <a:pt x="1435" y="202"/>
                </a:lnTo>
                <a:lnTo>
                  <a:pt x="1425" y="205"/>
                </a:lnTo>
                <a:lnTo>
                  <a:pt x="1413" y="207"/>
                </a:lnTo>
                <a:lnTo>
                  <a:pt x="1400" y="209"/>
                </a:lnTo>
                <a:lnTo>
                  <a:pt x="1388" y="211"/>
                </a:lnTo>
                <a:lnTo>
                  <a:pt x="1374" y="216"/>
                </a:lnTo>
                <a:lnTo>
                  <a:pt x="1362" y="221"/>
                </a:lnTo>
                <a:lnTo>
                  <a:pt x="1351" y="226"/>
                </a:lnTo>
                <a:lnTo>
                  <a:pt x="1337" y="230"/>
                </a:lnTo>
                <a:lnTo>
                  <a:pt x="1325" y="233"/>
                </a:lnTo>
                <a:lnTo>
                  <a:pt x="1311" y="235"/>
                </a:lnTo>
                <a:lnTo>
                  <a:pt x="1298" y="237"/>
                </a:lnTo>
                <a:lnTo>
                  <a:pt x="1288" y="242"/>
                </a:lnTo>
                <a:lnTo>
                  <a:pt x="1278" y="249"/>
                </a:lnTo>
                <a:lnTo>
                  <a:pt x="1270" y="256"/>
                </a:lnTo>
                <a:lnTo>
                  <a:pt x="1265" y="266"/>
                </a:lnTo>
                <a:lnTo>
                  <a:pt x="1259" y="275"/>
                </a:lnTo>
                <a:lnTo>
                  <a:pt x="1255" y="284"/>
                </a:lnTo>
                <a:lnTo>
                  <a:pt x="1253" y="292"/>
                </a:lnTo>
                <a:lnTo>
                  <a:pt x="1249" y="312"/>
                </a:lnTo>
                <a:lnTo>
                  <a:pt x="1243" y="334"/>
                </a:lnTo>
                <a:lnTo>
                  <a:pt x="1243" y="359"/>
                </a:lnTo>
                <a:lnTo>
                  <a:pt x="1253" y="378"/>
                </a:lnTo>
                <a:lnTo>
                  <a:pt x="1270" y="390"/>
                </a:lnTo>
                <a:lnTo>
                  <a:pt x="1286" y="402"/>
                </a:lnTo>
                <a:lnTo>
                  <a:pt x="1294" y="416"/>
                </a:lnTo>
                <a:lnTo>
                  <a:pt x="1286" y="439"/>
                </a:lnTo>
                <a:lnTo>
                  <a:pt x="1278" y="468"/>
                </a:lnTo>
                <a:lnTo>
                  <a:pt x="1280" y="494"/>
                </a:lnTo>
                <a:lnTo>
                  <a:pt x="1276" y="517"/>
                </a:lnTo>
                <a:lnTo>
                  <a:pt x="1253" y="529"/>
                </a:lnTo>
                <a:lnTo>
                  <a:pt x="1233" y="534"/>
                </a:lnTo>
                <a:lnTo>
                  <a:pt x="1212" y="540"/>
                </a:lnTo>
                <a:lnTo>
                  <a:pt x="1190" y="545"/>
                </a:lnTo>
                <a:lnTo>
                  <a:pt x="1167" y="552"/>
                </a:lnTo>
                <a:lnTo>
                  <a:pt x="1145" y="561"/>
                </a:lnTo>
                <a:lnTo>
                  <a:pt x="1126" y="569"/>
                </a:lnTo>
                <a:lnTo>
                  <a:pt x="1106" y="578"/>
                </a:lnTo>
                <a:lnTo>
                  <a:pt x="1092" y="587"/>
                </a:lnTo>
                <a:lnTo>
                  <a:pt x="1079" y="595"/>
                </a:lnTo>
                <a:lnTo>
                  <a:pt x="1061" y="604"/>
                </a:lnTo>
                <a:lnTo>
                  <a:pt x="1043" y="613"/>
                </a:lnTo>
                <a:lnTo>
                  <a:pt x="1028" y="621"/>
                </a:lnTo>
                <a:lnTo>
                  <a:pt x="1014" y="632"/>
                </a:lnTo>
                <a:lnTo>
                  <a:pt x="1006" y="641"/>
                </a:lnTo>
                <a:lnTo>
                  <a:pt x="1006" y="649"/>
                </a:lnTo>
                <a:lnTo>
                  <a:pt x="1014" y="658"/>
                </a:lnTo>
                <a:lnTo>
                  <a:pt x="1028" y="665"/>
                </a:lnTo>
                <a:lnTo>
                  <a:pt x="1041" y="669"/>
                </a:lnTo>
                <a:lnTo>
                  <a:pt x="1055" y="672"/>
                </a:lnTo>
                <a:lnTo>
                  <a:pt x="1065" y="674"/>
                </a:lnTo>
                <a:lnTo>
                  <a:pt x="1071" y="677"/>
                </a:lnTo>
                <a:lnTo>
                  <a:pt x="1073" y="682"/>
                </a:lnTo>
                <a:lnTo>
                  <a:pt x="1067" y="691"/>
                </a:lnTo>
                <a:lnTo>
                  <a:pt x="1055" y="705"/>
                </a:lnTo>
                <a:lnTo>
                  <a:pt x="1036" y="735"/>
                </a:lnTo>
                <a:lnTo>
                  <a:pt x="1036" y="756"/>
                </a:lnTo>
                <a:lnTo>
                  <a:pt x="1045" y="773"/>
                </a:lnTo>
                <a:lnTo>
                  <a:pt x="1055" y="785"/>
                </a:lnTo>
                <a:lnTo>
                  <a:pt x="1059" y="796"/>
                </a:lnTo>
                <a:lnTo>
                  <a:pt x="1055" y="806"/>
                </a:lnTo>
                <a:lnTo>
                  <a:pt x="1043" y="813"/>
                </a:lnTo>
                <a:lnTo>
                  <a:pt x="1024" y="815"/>
                </a:lnTo>
                <a:lnTo>
                  <a:pt x="1012" y="815"/>
                </a:lnTo>
                <a:lnTo>
                  <a:pt x="1000" y="815"/>
                </a:lnTo>
                <a:lnTo>
                  <a:pt x="991" y="815"/>
                </a:lnTo>
                <a:lnTo>
                  <a:pt x="981" y="815"/>
                </a:lnTo>
                <a:lnTo>
                  <a:pt x="973" y="813"/>
                </a:lnTo>
                <a:lnTo>
                  <a:pt x="965" y="811"/>
                </a:lnTo>
                <a:lnTo>
                  <a:pt x="959" y="808"/>
                </a:lnTo>
                <a:lnTo>
                  <a:pt x="955" y="801"/>
                </a:lnTo>
                <a:lnTo>
                  <a:pt x="949" y="794"/>
                </a:lnTo>
                <a:lnTo>
                  <a:pt x="942" y="789"/>
                </a:lnTo>
                <a:lnTo>
                  <a:pt x="932" y="785"/>
                </a:lnTo>
                <a:lnTo>
                  <a:pt x="922" y="782"/>
                </a:lnTo>
                <a:lnTo>
                  <a:pt x="912" y="780"/>
                </a:lnTo>
                <a:lnTo>
                  <a:pt x="904" y="778"/>
                </a:lnTo>
                <a:lnTo>
                  <a:pt x="899" y="776"/>
                </a:lnTo>
                <a:lnTo>
                  <a:pt x="897" y="776"/>
                </a:lnTo>
                <a:lnTo>
                  <a:pt x="895" y="775"/>
                </a:lnTo>
                <a:lnTo>
                  <a:pt x="891" y="773"/>
                </a:lnTo>
                <a:lnTo>
                  <a:pt x="883" y="769"/>
                </a:lnTo>
                <a:lnTo>
                  <a:pt x="875" y="768"/>
                </a:lnTo>
                <a:lnTo>
                  <a:pt x="865" y="766"/>
                </a:lnTo>
                <a:lnTo>
                  <a:pt x="856" y="766"/>
                </a:lnTo>
                <a:lnTo>
                  <a:pt x="846" y="769"/>
                </a:lnTo>
                <a:lnTo>
                  <a:pt x="838" y="776"/>
                </a:lnTo>
                <a:lnTo>
                  <a:pt x="830" y="785"/>
                </a:lnTo>
                <a:lnTo>
                  <a:pt x="822" y="790"/>
                </a:lnTo>
                <a:lnTo>
                  <a:pt x="812" y="794"/>
                </a:lnTo>
                <a:lnTo>
                  <a:pt x="805" y="796"/>
                </a:lnTo>
                <a:lnTo>
                  <a:pt x="795" y="794"/>
                </a:lnTo>
                <a:lnTo>
                  <a:pt x="785" y="789"/>
                </a:lnTo>
                <a:lnTo>
                  <a:pt x="775" y="782"/>
                </a:lnTo>
                <a:lnTo>
                  <a:pt x="764" y="771"/>
                </a:lnTo>
                <a:lnTo>
                  <a:pt x="752" y="759"/>
                </a:lnTo>
                <a:lnTo>
                  <a:pt x="742" y="749"/>
                </a:lnTo>
                <a:lnTo>
                  <a:pt x="732" y="740"/>
                </a:lnTo>
                <a:lnTo>
                  <a:pt x="724" y="731"/>
                </a:lnTo>
                <a:lnTo>
                  <a:pt x="717" y="724"/>
                </a:lnTo>
                <a:lnTo>
                  <a:pt x="709" y="719"/>
                </a:lnTo>
                <a:lnTo>
                  <a:pt x="701" y="714"/>
                </a:lnTo>
                <a:lnTo>
                  <a:pt x="693" y="710"/>
                </a:lnTo>
                <a:lnTo>
                  <a:pt x="683" y="703"/>
                </a:lnTo>
                <a:lnTo>
                  <a:pt x="679" y="695"/>
                </a:lnTo>
                <a:lnTo>
                  <a:pt x="681" y="684"/>
                </a:lnTo>
                <a:lnTo>
                  <a:pt x="683" y="672"/>
                </a:lnTo>
                <a:lnTo>
                  <a:pt x="677" y="656"/>
                </a:lnTo>
                <a:lnTo>
                  <a:pt x="664" y="642"/>
                </a:lnTo>
                <a:lnTo>
                  <a:pt x="646" y="635"/>
                </a:lnTo>
                <a:lnTo>
                  <a:pt x="629" y="639"/>
                </a:lnTo>
                <a:lnTo>
                  <a:pt x="615" y="653"/>
                </a:lnTo>
                <a:lnTo>
                  <a:pt x="605" y="669"/>
                </a:lnTo>
                <a:lnTo>
                  <a:pt x="595" y="686"/>
                </a:lnTo>
                <a:lnTo>
                  <a:pt x="582" y="700"/>
                </a:lnTo>
                <a:lnTo>
                  <a:pt x="572" y="716"/>
                </a:lnTo>
                <a:lnTo>
                  <a:pt x="572" y="738"/>
                </a:lnTo>
                <a:lnTo>
                  <a:pt x="570" y="759"/>
                </a:lnTo>
                <a:lnTo>
                  <a:pt x="560" y="771"/>
                </a:lnTo>
                <a:lnTo>
                  <a:pt x="552" y="775"/>
                </a:lnTo>
                <a:lnTo>
                  <a:pt x="544" y="776"/>
                </a:lnTo>
                <a:lnTo>
                  <a:pt x="537" y="776"/>
                </a:lnTo>
                <a:lnTo>
                  <a:pt x="529" y="776"/>
                </a:lnTo>
                <a:lnTo>
                  <a:pt x="521" y="775"/>
                </a:lnTo>
                <a:lnTo>
                  <a:pt x="513" y="773"/>
                </a:lnTo>
                <a:lnTo>
                  <a:pt x="503" y="771"/>
                </a:lnTo>
                <a:lnTo>
                  <a:pt x="492" y="768"/>
                </a:lnTo>
                <a:lnTo>
                  <a:pt x="478" y="764"/>
                </a:lnTo>
                <a:lnTo>
                  <a:pt x="460" y="763"/>
                </a:lnTo>
                <a:lnTo>
                  <a:pt x="443" y="763"/>
                </a:lnTo>
                <a:lnTo>
                  <a:pt x="425" y="764"/>
                </a:lnTo>
                <a:lnTo>
                  <a:pt x="409" y="764"/>
                </a:lnTo>
                <a:lnTo>
                  <a:pt x="396" y="766"/>
                </a:lnTo>
                <a:lnTo>
                  <a:pt x="388" y="768"/>
                </a:lnTo>
                <a:lnTo>
                  <a:pt x="384" y="768"/>
                </a:lnTo>
                <a:lnTo>
                  <a:pt x="382" y="769"/>
                </a:lnTo>
                <a:lnTo>
                  <a:pt x="376" y="773"/>
                </a:lnTo>
                <a:lnTo>
                  <a:pt x="364" y="773"/>
                </a:lnTo>
                <a:lnTo>
                  <a:pt x="347" y="763"/>
                </a:lnTo>
                <a:lnTo>
                  <a:pt x="335" y="756"/>
                </a:lnTo>
                <a:lnTo>
                  <a:pt x="321" y="750"/>
                </a:lnTo>
                <a:lnTo>
                  <a:pt x="308" y="747"/>
                </a:lnTo>
                <a:lnTo>
                  <a:pt x="294" y="749"/>
                </a:lnTo>
                <a:lnTo>
                  <a:pt x="280" y="750"/>
                </a:lnTo>
                <a:lnTo>
                  <a:pt x="270" y="757"/>
                </a:lnTo>
                <a:lnTo>
                  <a:pt x="263" y="766"/>
                </a:lnTo>
                <a:lnTo>
                  <a:pt x="261" y="776"/>
                </a:lnTo>
                <a:lnTo>
                  <a:pt x="259" y="789"/>
                </a:lnTo>
                <a:lnTo>
                  <a:pt x="257" y="799"/>
                </a:lnTo>
                <a:lnTo>
                  <a:pt x="251" y="808"/>
                </a:lnTo>
                <a:lnTo>
                  <a:pt x="245" y="813"/>
                </a:lnTo>
                <a:lnTo>
                  <a:pt x="235" y="816"/>
                </a:lnTo>
                <a:lnTo>
                  <a:pt x="223" y="815"/>
                </a:lnTo>
                <a:lnTo>
                  <a:pt x="208" y="811"/>
                </a:lnTo>
                <a:lnTo>
                  <a:pt x="192" y="801"/>
                </a:lnTo>
                <a:lnTo>
                  <a:pt x="175" y="790"/>
                </a:lnTo>
                <a:lnTo>
                  <a:pt x="157" y="783"/>
                </a:lnTo>
                <a:lnTo>
                  <a:pt x="141" y="780"/>
                </a:lnTo>
                <a:lnTo>
                  <a:pt x="126" y="778"/>
                </a:lnTo>
                <a:lnTo>
                  <a:pt x="112" y="778"/>
                </a:lnTo>
                <a:lnTo>
                  <a:pt x="96" y="780"/>
                </a:lnTo>
                <a:lnTo>
                  <a:pt x="83" y="782"/>
                </a:lnTo>
                <a:lnTo>
                  <a:pt x="69" y="782"/>
                </a:lnTo>
                <a:lnTo>
                  <a:pt x="55" y="782"/>
                </a:lnTo>
                <a:lnTo>
                  <a:pt x="43" y="782"/>
                </a:lnTo>
                <a:lnTo>
                  <a:pt x="32" y="782"/>
                </a:lnTo>
                <a:lnTo>
                  <a:pt x="20" y="782"/>
                </a:lnTo>
                <a:lnTo>
                  <a:pt x="12" y="782"/>
                </a:lnTo>
                <a:lnTo>
                  <a:pt x="6" y="782"/>
                </a:lnTo>
                <a:lnTo>
                  <a:pt x="2" y="782"/>
                </a:lnTo>
                <a:lnTo>
                  <a:pt x="0" y="782"/>
                </a:lnTo>
                <a:lnTo>
                  <a:pt x="2" y="794"/>
                </a:lnTo>
                <a:lnTo>
                  <a:pt x="8" y="820"/>
                </a:lnTo>
                <a:lnTo>
                  <a:pt x="16" y="851"/>
                </a:lnTo>
                <a:lnTo>
                  <a:pt x="22" y="876"/>
                </a:lnTo>
                <a:lnTo>
                  <a:pt x="28" y="893"/>
                </a:lnTo>
                <a:lnTo>
                  <a:pt x="36" y="909"/>
                </a:lnTo>
                <a:lnTo>
                  <a:pt x="41" y="924"/>
                </a:lnTo>
                <a:lnTo>
                  <a:pt x="43" y="938"/>
                </a:lnTo>
                <a:lnTo>
                  <a:pt x="40" y="961"/>
                </a:lnTo>
                <a:lnTo>
                  <a:pt x="38" y="994"/>
                </a:lnTo>
                <a:lnTo>
                  <a:pt x="40" y="1032"/>
                </a:lnTo>
                <a:lnTo>
                  <a:pt x="47" y="1065"/>
                </a:lnTo>
                <a:lnTo>
                  <a:pt x="53" y="1079"/>
                </a:lnTo>
                <a:lnTo>
                  <a:pt x="61" y="1095"/>
                </a:lnTo>
                <a:lnTo>
                  <a:pt x="71" y="1111"/>
                </a:lnTo>
                <a:lnTo>
                  <a:pt x="81" y="1125"/>
                </a:lnTo>
                <a:lnTo>
                  <a:pt x="88" y="1137"/>
                </a:lnTo>
                <a:lnTo>
                  <a:pt x="98" y="1149"/>
                </a:lnTo>
                <a:lnTo>
                  <a:pt x="106" y="1158"/>
                </a:lnTo>
                <a:lnTo>
                  <a:pt x="112" y="1165"/>
                </a:lnTo>
                <a:lnTo>
                  <a:pt x="124" y="1175"/>
                </a:lnTo>
                <a:lnTo>
                  <a:pt x="139" y="1186"/>
                </a:lnTo>
                <a:lnTo>
                  <a:pt x="153" y="1203"/>
                </a:lnTo>
                <a:lnTo>
                  <a:pt x="165" y="1236"/>
                </a:lnTo>
                <a:lnTo>
                  <a:pt x="171" y="1257"/>
                </a:lnTo>
                <a:lnTo>
                  <a:pt x="178" y="1274"/>
                </a:lnTo>
                <a:lnTo>
                  <a:pt x="184" y="1288"/>
                </a:lnTo>
                <a:lnTo>
                  <a:pt x="192" y="1300"/>
                </a:lnTo>
                <a:lnTo>
                  <a:pt x="200" y="1311"/>
                </a:lnTo>
                <a:lnTo>
                  <a:pt x="208" y="1318"/>
                </a:lnTo>
                <a:lnTo>
                  <a:pt x="216" y="1323"/>
                </a:lnTo>
                <a:lnTo>
                  <a:pt x="223" y="1327"/>
                </a:lnTo>
                <a:lnTo>
                  <a:pt x="235" y="1325"/>
                </a:lnTo>
                <a:lnTo>
                  <a:pt x="241" y="1316"/>
                </a:lnTo>
                <a:lnTo>
                  <a:pt x="247" y="1313"/>
                </a:lnTo>
                <a:lnTo>
                  <a:pt x="261" y="1318"/>
                </a:lnTo>
                <a:lnTo>
                  <a:pt x="276" y="1318"/>
                </a:lnTo>
                <a:lnTo>
                  <a:pt x="284" y="1295"/>
                </a:lnTo>
                <a:lnTo>
                  <a:pt x="292" y="1262"/>
                </a:lnTo>
                <a:lnTo>
                  <a:pt x="304" y="1233"/>
                </a:lnTo>
                <a:lnTo>
                  <a:pt x="317" y="1213"/>
                </a:lnTo>
                <a:lnTo>
                  <a:pt x="329" y="1201"/>
                </a:lnTo>
                <a:lnTo>
                  <a:pt x="341" y="1198"/>
                </a:lnTo>
                <a:lnTo>
                  <a:pt x="357" y="1199"/>
                </a:lnTo>
                <a:lnTo>
                  <a:pt x="374" y="1196"/>
                </a:lnTo>
                <a:lnTo>
                  <a:pt x="384" y="1184"/>
                </a:lnTo>
                <a:lnTo>
                  <a:pt x="388" y="1163"/>
                </a:lnTo>
                <a:lnTo>
                  <a:pt x="390" y="1137"/>
                </a:lnTo>
                <a:lnTo>
                  <a:pt x="392" y="1111"/>
                </a:lnTo>
                <a:lnTo>
                  <a:pt x="400" y="1088"/>
                </a:lnTo>
                <a:lnTo>
                  <a:pt x="411" y="1069"/>
                </a:lnTo>
                <a:lnTo>
                  <a:pt x="427" y="1051"/>
                </a:lnTo>
                <a:lnTo>
                  <a:pt x="439" y="1034"/>
                </a:lnTo>
                <a:lnTo>
                  <a:pt x="445" y="1015"/>
                </a:lnTo>
                <a:lnTo>
                  <a:pt x="450" y="992"/>
                </a:lnTo>
                <a:lnTo>
                  <a:pt x="458" y="961"/>
                </a:lnTo>
                <a:lnTo>
                  <a:pt x="464" y="945"/>
                </a:lnTo>
                <a:lnTo>
                  <a:pt x="470" y="931"/>
                </a:lnTo>
                <a:lnTo>
                  <a:pt x="476" y="921"/>
                </a:lnTo>
                <a:lnTo>
                  <a:pt x="484" y="914"/>
                </a:lnTo>
                <a:lnTo>
                  <a:pt x="494" y="910"/>
                </a:lnTo>
                <a:lnTo>
                  <a:pt x="505" y="910"/>
                </a:lnTo>
                <a:lnTo>
                  <a:pt x="521" y="914"/>
                </a:lnTo>
                <a:lnTo>
                  <a:pt x="539" y="923"/>
                </a:lnTo>
                <a:lnTo>
                  <a:pt x="558" y="933"/>
                </a:lnTo>
                <a:lnTo>
                  <a:pt x="580" y="945"/>
                </a:lnTo>
                <a:lnTo>
                  <a:pt x="603" y="956"/>
                </a:lnTo>
                <a:lnTo>
                  <a:pt x="625" y="968"/>
                </a:lnTo>
                <a:lnTo>
                  <a:pt x="644" y="980"/>
                </a:lnTo>
                <a:lnTo>
                  <a:pt x="664" y="994"/>
                </a:lnTo>
                <a:lnTo>
                  <a:pt x="679" y="1008"/>
                </a:lnTo>
                <a:lnTo>
                  <a:pt x="693" y="1024"/>
                </a:lnTo>
                <a:lnTo>
                  <a:pt x="705" y="1039"/>
                </a:lnTo>
                <a:lnTo>
                  <a:pt x="719" y="1053"/>
                </a:lnTo>
                <a:lnTo>
                  <a:pt x="732" y="1065"/>
                </a:lnTo>
                <a:lnTo>
                  <a:pt x="746" y="1076"/>
                </a:lnTo>
                <a:lnTo>
                  <a:pt x="760" y="1085"/>
                </a:lnTo>
                <a:lnTo>
                  <a:pt x="771" y="1092"/>
                </a:lnTo>
                <a:lnTo>
                  <a:pt x="783" y="1097"/>
                </a:lnTo>
                <a:lnTo>
                  <a:pt x="795" y="1099"/>
                </a:lnTo>
                <a:lnTo>
                  <a:pt x="811" y="1112"/>
                </a:lnTo>
                <a:lnTo>
                  <a:pt x="818" y="1140"/>
                </a:lnTo>
                <a:lnTo>
                  <a:pt x="824" y="1173"/>
                </a:lnTo>
                <a:lnTo>
                  <a:pt x="832" y="1203"/>
                </a:lnTo>
                <a:lnTo>
                  <a:pt x="836" y="1229"/>
                </a:lnTo>
                <a:lnTo>
                  <a:pt x="828" y="1262"/>
                </a:lnTo>
                <a:lnTo>
                  <a:pt x="818" y="1306"/>
                </a:lnTo>
                <a:lnTo>
                  <a:pt x="816" y="1365"/>
                </a:lnTo>
                <a:lnTo>
                  <a:pt x="822" y="1398"/>
                </a:lnTo>
                <a:lnTo>
                  <a:pt x="832" y="1426"/>
                </a:lnTo>
                <a:lnTo>
                  <a:pt x="848" y="1454"/>
                </a:lnTo>
                <a:lnTo>
                  <a:pt x="867" y="1478"/>
                </a:lnTo>
                <a:lnTo>
                  <a:pt x="889" y="1502"/>
                </a:lnTo>
                <a:lnTo>
                  <a:pt x="912" y="1527"/>
                </a:lnTo>
                <a:lnTo>
                  <a:pt x="936" y="1549"/>
                </a:lnTo>
                <a:lnTo>
                  <a:pt x="959" y="1574"/>
                </a:lnTo>
                <a:lnTo>
                  <a:pt x="987" y="1600"/>
                </a:lnTo>
                <a:lnTo>
                  <a:pt x="1018" y="1626"/>
                </a:lnTo>
                <a:lnTo>
                  <a:pt x="1051" y="1652"/>
                </a:lnTo>
                <a:lnTo>
                  <a:pt x="1083" y="1678"/>
                </a:lnTo>
                <a:lnTo>
                  <a:pt x="1112" y="1701"/>
                </a:lnTo>
                <a:lnTo>
                  <a:pt x="1133" y="1720"/>
                </a:lnTo>
                <a:lnTo>
                  <a:pt x="1147" y="1732"/>
                </a:lnTo>
                <a:lnTo>
                  <a:pt x="1147" y="1737"/>
                </a:lnTo>
                <a:lnTo>
                  <a:pt x="1139" y="1737"/>
                </a:lnTo>
                <a:lnTo>
                  <a:pt x="1128" y="1734"/>
                </a:lnTo>
                <a:lnTo>
                  <a:pt x="1112" y="1729"/>
                </a:lnTo>
                <a:lnTo>
                  <a:pt x="1094" y="1722"/>
                </a:lnTo>
                <a:lnTo>
                  <a:pt x="1079" y="1717"/>
                </a:lnTo>
                <a:lnTo>
                  <a:pt x="1061" y="1713"/>
                </a:lnTo>
                <a:lnTo>
                  <a:pt x="1047" y="1713"/>
                </a:lnTo>
                <a:lnTo>
                  <a:pt x="1036" y="1718"/>
                </a:lnTo>
                <a:lnTo>
                  <a:pt x="1020" y="1732"/>
                </a:lnTo>
                <a:lnTo>
                  <a:pt x="1012" y="1743"/>
                </a:lnTo>
                <a:lnTo>
                  <a:pt x="1004" y="1748"/>
                </a:lnTo>
                <a:lnTo>
                  <a:pt x="993" y="1743"/>
                </a:lnTo>
                <a:lnTo>
                  <a:pt x="975" y="1732"/>
                </a:lnTo>
                <a:lnTo>
                  <a:pt x="959" y="1727"/>
                </a:lnTo>
                <a:lnTo>
                  <a:pt x="951" y="1730"/>
                </a:lnTo>
                <a:lnTo>
                  <a:pt x="955" y="1748"/>
                </a:lnTo>
                <a:lnTo>
                  <a:pt x="961" y="1760"/>
                </a:lnTo>
                <a:lnTo>
                  <a:pt x="965" y="1772"/>
                </a:lnTo>
                <a:lnTo>
                  <a:pt x="971" y="1786"/>
                </a:lnTo>
                <a:lnTo>
                  <a:pt x="977" y="1800"/>
                </a:lnTo>
                <a:lnTo>
                  <a:pt x="985" y="1817"/>
                </a:lnTo>
                <a:lnTo>
                  <a:pt x="996" y="1833"/>
                </a:lnTo>
                <a:lnTo>
                  <a:pt x="1010" y="1854"/>
                </a:lnTo>
                <a:lnTo>
                  <a:pt x="1030" y="1875"/>
                </a:lnTo>
                <a:lnTo>
                  <a:pt x="1053" y="1898"/>
                </a:lnTo>
                <a:lnTo>
                  <a:pt x="1077" y="1920"/>
                </a:lnTo>
                <a:lnTo>
                  <a:pt x="1102" y="1941"/>
                </a:lnTo>
                <a:lnTo>
                  <a:pt x="1126" y="1962"/>
                </a:lnTo>
                <a:lnTo>
                  <a:pt x="1149" y="1981"/>
                </a:lnTo>
                <a:lnTo>
                  <a:pt x="1171" y="2000"/>
                </a:lnTo>
                <a:lnTo>
                  <a:pt x="1190" y="2019"/>
                </a:lnTo>
                <a:lnTo>
                  <a:pt x="1206" y="2037"/>
                </a:lnTo>
                <a:lnTo>
                  <a:pt x="1225" y="2066"/>
                </a:lnTo>
                <a:lnTo>
                  <a:pt x="1233" y="2087"/>
                </a:lnTo>
                <a:lnTo>
                  <a:pt x="1239" y="2100"/>
                </a:lnTo>
                <a:lnTo>
                  <a:pt x="1253" y="2103"/>
                </a:lnTo>
                <a:lnTo>
                  <a:pt x="1268" y="2103"/>
                </a:lnTo>
                <a:lnTo>
                  <a:pt x="1278" y="2103"/>
                </a:lnTo>
                <a:lnTo>
                  <a:pt x="1286" y="2105"/>
                </a:lnTo>
                <a:lnTo>
                  <a:pt x="1302" y="2113"/>
                </a:lnTo>
                <a:lnTo>
                  <a:pt x="1311" y="2119"/>
                </a:lnTo>
                <a:lnTo>
                  <a:pt x="1321" y="2122"/>
                </a:lnTo>
                <a:lnTo>
                  <a:pt x="1333" y="2127"/>
                </a:lnTo>
                <a:lnTo>
                  <a:pt x="1345" y="2131"/>
                </a:lnTo>
                <a:lnTo>
                  <a:pt x="1355" y="2134"/>
                </a:lnTo>
                <a:lnTo>
                  <a:pt x="1366" y="2136"/>
                </a:lnTo>
                <a:lnTo>
                  <a:pt x="1376" y="2140"/>
                </a:lnTo>
                <a:lnTo>
                  <a:pt x="1386" y="2141"/>
                </a:lnTo>
                <a:lnTo>
                  <a:pt x="1403" y="2148"/>
                </a:lnTo>
                <a:lnTo>
                  <a:pt x="1417" y="2160"/>
                </a:lnTo>
                <a:lnTo>
                  <a:pt x="1427" y="2178"/>
                </a:lnTo>
                <a:lnTo>
                  <a:pt x="1429" y="2202"/>
                </a:lnTo>
                <a:lnTo>
                  <a:pt x="1427" y="2232"/>
                </a:lnTo>
                <a:lnTo>
                  <a:pt x="1427" y="2261"/>
                </a:lnTo>
                <a:lnTo>
                  <a:pt x="1437" y="2289"/>
                </a:lnTo>
                <a:lnTo>
                  <a:pt x="1462" y="2312"/>
                </a:lnTo>
                <a:lnTo>
                  <a:pt x="1480" y="2321"/>
                </a:lnTo>
                <a:lnTo>
                  <a:pt x="1497" y="2326"/>
                </a:lnTo>
                <a:lnTo>
                  <a:pt x="1515" y="2329"/>
                </a:lnTo>
                <a:lnTo>
                  <a:pt x="1533" y="2331"/>
                </a:lnTo>
                <a:lnTo>
                  <a:pt x="1552" y="2329"/>
                </a:lnTo>
                <a:lnTo>
                  <a:pt x="1574" y="2324"/>
                </a:lnTo>
                <a:lnTo>
                  <a:pt x="1599" y="2317"/>
                </a:lnTo>
                <a:lnTo>
                  <a:pt x="1625" y="2307"/>
                </a:lnTo>
                <a:lnTo>
                  <a:pt x="1652" y="2296"/>
                </a:lnTo>
                <a:lnTo>
                  <a:pt x="1681" y="2291"/>
                </a:lnTo>
                <a:lnTo>
                  <a:pt x="1707" y="2288"/>
                </a:lnTo>
                <a:lnTo>
                  <a:pt x="1728" y="2289"/>
                </a:lnTo>
                <a:lnTo>
                  <a:pt x="1746" y="2291"/>
                </a:lnTo>
                <a:lnTo>
                  <a:pt x="1756" y="2294"/>
                </a:lnTo>
                <a:lnTo>
                  <a:pt x="1760" y="2300"/>
                </a:lnTo>
                <a:lnTo>
                  <a:pt x="1752" y="2303"/>
                </a:lnTo>
                <a:lnTo>
                  <a:pt x="1736" y="2308"/>
                </a:lnTo>
                <a:lnTo>
                  <a:pt x="1734" y="2314"/>
                </a:lnTo>
                <a:lnTo>
                  <a:pt x="1746" y="2315"/>
                </a:lnTo>
                <a:lnTo>
                  <a:pt x="1769" y="2317"/>
                </a:lnTo>
                <a:lnTo>
                  <a:pt x="1783" y="2319"/>
                </a:lnTo>
                <a:lnTo>
                  <a:pt x="1795" y="2322"/>
                </a:lnTo>
                <a:lnTo>
                  <a:pt x="1807" y="2328"/>
                </a:lnTo>
                <a:lnTo>
                  <a:pt x="1818" y="2335"/>
                </a:lnTo>
                <a:lnTo>
                  <a:pt x="1828" y="2341"/>
                </a:lnTo>
                <a:lnTo>
                  <a:pt x="1840" y="2348"/>
                </a:lnTo>
                <a:lnTo>
                  <a:pt x="1852" y="2355"/>
                </a:lnTo>
                <a:lnTo>
                  <a:pt x="1865" y="2359"/>
                </a:lnTo>
                <a:lnTo>
                  <a:pt x="1883" y="2364"/>
                </a:lnTo>
                <a:lnTo>
                  <a:pt x="1906" y="2369"/>
                </a:lnTo>
                <a:lnTo>
                  <a:pt x="1936" y="2375"/>
                </a:lnTo>
                <a:lnTo>
                  <a:pt x="1965" y="2383"/>
                </a:lnTo>
                <a:lnTo>
                  <a:pt x="1996" y="2394"/>
                </a:lnTo>
                <a:lnTo>
                  <a:pt x="2024" y="2406"/>
                </a:lnTo>
                <a:lnTo>
                  <a:pt x="2047" y="2420"/>
                </a:lnTo>
                <a:lnTo>
                  <a:pt x="2063" y="2436"/>
                </a:lnTo>
                <a:lnTo>
                  <a:pt x="2077" y="2455"/>
                </a:lnTo>
                <a:lnTo>
                  <a:pt x="2094" y="2476"/>
                </a:lnTo>
                <a:lnTo>
                  <a:pt x="2114" y="2496"/>
                </a:lnTo>
                <a:lnTo>
                  <a:pt x="2137" y="2517"/>
                </a:lnTo>
                <a:lnTo>
                  <a:pt x="2159" y="2536"/>
                </a:lnTo>
                <a:lnTo>
                  <a:pt x="2180" y="2554"/>
                </a:lnTo>
                <a:lnTo>
                  <a:pt x="2202" y="2568"/>
                </a:lnTo>
                <a:lnTo>
                  <a:pt x="2221" y="2578"/>
                </a:lnTo>
                <a:lnTo>
                  <a:pt x="2239" y="2585"/>
                </a:lnTo>
                <a:lnTo>
                  <a:pt x="2255" y="2590"/>
                </a:lnTo>
                <a:lnTo>
                  <a:pt x="2268" y="2596"/>
                </a:lnTo>
                <a:lnTo>
                  <a:pt x="2280" y="2601"/>
                </a:lnTo>
                <a:lnTo>
                  <a:pt x="2290" y="2606"/>
                </a:lnTo>
                <a:lnTo>
                  <a:pt x="2300" y="2615"/>
                </a:lnTo>
                <a:lnTo>
                  <a:pt x="2309" y="2624"/>
                </a:lnTo>
                <a:lnTo>
                  <a:pt x="2317" y="2634"/>
                </a:lnTo>
                <a:lnTo>
                  <a:pt x="2325" y="2644"/>
                </a:lnTo>
                <a:lnTo>
                  <a:pt x="2337" y="2653"/>
                </a:lnTo>
                <a:lnTo>
                  <a:pt x="2347" y="2658"/>
                </a:lnTo>
                <a:lnTo>
                  <a:pt x="2358" y="2664"/>
                </a:lnTo>
                <a:lnTo>
                  <a:pt x="2368" y="2669"/>
                </a:lnTo>
                <a:lnTo>
                  <a:pt x="2380" y="2677"/>
                </a:lnTo>
                <a:lnTo>
                  <a:pt x="2390" y="2686"/>
                </a:lnTo>
                <a:lnTo>
                  <a:pt x="2398" y="2700"/>
                </a:lnTo>
                <a:lnTo>
                  <a:pt x="2405" y="2714"/>
                </a:lnTo>
                <a:lnTo>
                  <a:pt x="2415" y="2724"/>
                </a:lnTo>
                <a:lnTo>
                  <a:pt x="2423" y="2731"/>
                </a:lnTo>
                <a:lnTo>
                  <a:pt x="2433" y="2737"/>
                </a:lnTo>
                <a:lnTo>
                  <a:pt x="2443" y="2738"/>
                </a:lnTo>
                <a:lnTo>
                  <a:pt x="2452" y="2740"/>
                </a:lnTo>
                <a:lnTo>
                  <a:pt x="2462" y="2742"/>
                </a:lnTo>
                <a:lnTo>
                  <a:pt x="2472" y="2744"/>
                </a:lnTo>
                <a:lnTo>
                  <a:pt x="2484" y="2745"/>
                </a:lnTo>
                <a:lnTo>
                  <a:pt x="2495" y="2744"/>
                </a:lnTo>
                <a:lnTo>
                  <a:pt x="2507" y="2742"/>
                </a:lnTo>
                <a:lnTo>
                  <a:pt x="2521" y="2737"/>
                </a:lnTo>
                <a:lnTo>
                  <a:pt x="2531" y="2731"/>
                </a:lnTo>
                <a:lnTo>
                  <a:pt x="2540" y="2724"/>
                </a:lnTo>
                <a:lnTo>
                  <a:pt x="2546" y="2716"/>
                </a:lnTo>
                <a:lnTo>
                  <a:pt x="2548" y="2705"/>
                </a:lnTo>
                <a:lnTo>
                  <a:pt x="2548" y="2695"/>
                </a:lnTo>
                <a:lnTo>
                  <a:pt x="2544" y="2683"/>
                </a:lnTo>
                <a:lnTo>
                  <a:pt x="2540" y="2671"/>
                </a:lnTo>
                <a:lnTo>
                  <a:pt x="2535" y="2660"/>
                </a:lnTo>
                <a:lnTo>
                  <a:pt x="2525" y="2648"/>
                </a:lnTo>
                <a:lnTo>
                  <a:pt x="2513" y="2637"/>
                </a:lnTo>
                <a:lnTo>
                  <a:pt x="2499" y="2629"/>
                </a:lnTo>
                <a:lnTo>
                  <a:pt x="2484" y="2620"/>
                </a:lnTo>
                <a:lnTo>
                  <a:pt x="2466" y="2611"/>
                </a:lnTo>
                <a:lnTo>
                  <a:pt x="2446" y="2603"/>
                </a:lnTo>
                <a:lnTo>
                  <a:pt x="2429" y="2592"/>
                </a:lnTo>
                <a:lnTo>
                  <a:pt x="2413" y="2582"/>
                </a:lnTo>
                <a:lnTo>
                  <a:pt x="2399" y="2570"/>
                </a:lnTo>
                <a:lnTo>
                  <a:pt x="2388" y="2559"/>
                </a:lnTo>
                <a:lnTo>
                  <a:pt x="2378" y="2549"/>
                </a:lnTo>
                <a:lnTo>
                  <a:pt x="2372" y="2540"/>
                </a:lnTo>
                <a:lnTo>
                  <a:pt x="2362" y="2526"/>
                </a:lnTo>
                <a:lnTo>
                  <a:pt x="2351" y="2516"/>
                </a:lnTo>
                <a:lnTo>
                  <a:pt x="2335" y="2509"/>
                </a:lnTo>
                <a:lnTo>
                  <a:pt x="2317" y="2496"/>
                </a:lnTo>
                <a:lnTo>
                  <a:pt x="2309" y="2486"/>
                </a:lnTo>
                <a:lnTo>
                  <a:pt x="2302" y="2467"/>
                </a:lnTo>
                <a:lnTo>
                  <a:pt x="2294" y="2444"/>
                </a:lnTo>
                <a:lnTo>
                  <a:pt x="2288" y="2420"/>
                </a:lnTo>
                <a:lnTo>
                  <a:pt x="2282" y="2394"/>
                </a:lnTo>
                <a:lnTo>
                  <a:pt x="2274" y="2371"/>
                </a:lnTo>
                <a:lnTo>
                  <a:pt x="2264" y="2350"/>
                </a:lnTo>
                <a:lnTo>
                  <a:pt x="2255" y="2336"/>
                </a:lnTo>
                <a:lnTo>
                  <a:pt x="2241" y="2326"/>
                </a:lnTo>
                <a:lnTo>
                  <a:pt x="2221" y="2315"/>
                </a:lnTo>
                <a:lnTo>
                  <a:pt x="2202" y="2305"/>
                </a:lnTo>
                <a:lnTo>
                  <a:pt x="2180" y="2294"/>
                </a:lnTo>
                <a:lnTo>
                  <a:pt x="2161" y="2284"/>
                </a:lnTo>
                <a:lnTo>
                  <a:pt x="2141" y="2274"/>
                </a:lnTo>
                <a:lnTo>
                  <a:pt x="2127" y="2263"/>
                </a:lnTo>
                <a:lnTo>
                  <a:pt x="2116" y="2251"/>
                </a:lnTo>
                <a:lnTo>
                  <a:pt x="2106" y="2239"/>
                </a:lnTo>
                <a:lnTo>
                  <a:pt x="2090" y="2227"/>
                </a:lnTo>
                <a:lnTo>
                  <a:pt x="2073" y="2213"/>
                </a:lnTo>
                <a:lnTo>
                  <a:pt x="2055" y="2200"/>
                </a:lnTo>
                <a:lnTo>
                  <a:pt x="2037" y="2187"/>
                </a:lnTo>
                <a:lnTo>
                  <a:pt x="2022" y="2174"/>
                </a:lnTo>
                <a:lnTo>
                  <a:pt x="2010" y="2160"/>
                </a:lnTo>
                <a:lnTo>
                  <a:pt x="2004" y="2147"/>
                </a:lnTo>
                <a:lnTo>
                  <a:pt x="1998" y="2134"/>
                </a:lnTo>
                <a:lnTo>
                  <a:pt x="1992" y="2126"/>
                </a:lnTo>
                <a:lnTo>
                  <a:pt x="1987" y="2120"/>
                </a:lnTo>
                <a:lnTo>
                  <a:pt x="1979" y="2115"/>
                </a:lnTo>
                <a:lnTo>
                  <a:pt x="1969" y="2112"/>
                </a:lnTo>
                <a:lnTo>
                  <a:pt x="1961" y="2106"/>
                </a:lnTo>
                <a:lnTo>
                  <a:pt x="1953" y="2100"/>
                </a:lnTo>
                <a:lnTo>
                  <a:pt x="1946" y="2089"/>
                </a:lnTo>
                <a:lnTo>
                  <a:pt x="1938" y="2075"/>
                </a:lnTo>
                <a:lnTo>
                  <a:pt x="1928" y="2059"/>
                </a:lnTo>
                <a:lnTo>
                  <a:pt x="1918" y="2042"/>
                </a:lnTo>
                <a:lnTo>
                  <a:pt x="1908" y="2025"/>
                </a:lnTo>
                <a:lnTo>
                  <a:pt x="1897" y="2007"/>
                </a:lnTo>
                <a:lnTo>
                  <a:pt x="1885" y="1990"/>
                </a:lnTo>
                <a:lnTo>
                  <a:pt x="1873" y="1976"/>
                </a:lnTo>
                <a:lnTo>
                  <a:pt x="1859" y="1965"/>
                </a:lnTo>
                <a:lnTo>
                  <a:pt x="1846" y="1955"/>
                </a:lnTo>
                <a:lnTo>
                  <a:pt x="1834" y="1945"/>
                </a:lnTo>
                <a:lnTo>
                  <a:pt x="1822" y="1934"/>
                </a:lnTo>
                <a:lnTo>
                  <a:pt x="1810" y="1922"/>
                </a:lnTo>
                <a:lnTo>
                  <a:pt x="1799" y="1913"/>
                </a:lnTo>
                <a:lnTo>
                  <a:pt x="1789" y="1905"/>
                </a:lnTo>
                <a:lnTo>
                  <a:pt x="1779" y="1898"/>
                </a:lnTo>
                <a:lnTo>
                  <a:pt x="1769" y="1894"/>
                </a:lnTo>
                <a:lnTo>
                  <a:pt x="1758" y="1891"/>
                </a:lnTo>
                <a:lnTo>
                  <a:pt x="1746" y="1885"/>
                </a:lnTo>
                <a:lnTo>
                  <a:pt x="1734" y="1877"/>
                </a:lnTo>
                <a:lnTo>
                  <a:pt x="1722" y="1868"/>
                </a:lnTo>
                <a:lnTo>
                  <a:pt x="1711" y="1858"/>
                </a:lnTo>
                <a:lnTo>
                  <a:pt x="1703" y="1847"/>
                </a:lnTo>
                <a:lnTo>
                  <a:pt x="1695" y="1838"/>
                </a:lnTo>
                <a:lnTo>
                  <a:pt x="1689" y="1828"/>
                </a:lnTo>
                <a:lnTo>
                  <a:pt x="1677" y="1809"/>
                </a:lnTo>
                <a:lnTo>
                  <a:pt x="1660" y="1790"/>
                </a:lnTo>
                <a:lnTo>
                  <a:pt x="1646" y="1776"/>
                </a:lnTo>
                <a:lnTo>
                  <a:pt x="1640" y="1770"/>
                </a:lnTo>
                <a:lnTo>
                  <a:pt x="1638" y="1762"/>
                </a:lnTo>
                <a:lnTo>
                  <a:pt x="1634" y="1743"/>
                </a:lnTo>
                <a:lnTo>
                  <a:pt x="1630" y="1718"/>
                </a:lnTo>
                <a:lnTo>
                  <a:pt x="1634" y="1699"/>
                </a:lnTo>
                <a:lnTo>
                  <a:pt x="1634" y="1687"/>
                </a:lnTo>
                <a:lnTo>
                  <a:pt x="1623" y="1675"/>
                </a:lnTo>
                <a:lnTo>
                  <a:pt x="1605" y="1663"/>
                </a:lnTo>
                <a:lnTo>
                  <a:pt x="1593" y="1647"/>
                </a:lnTo>
                <a:lnTo>
                  <a:pt x="1587" y="1623"/>
                </a:lnTo>
                <a:lnTo>
                  <a:pt x="1585" y="1589"/>
                </a:lnTo>
                <a:lnTo>
                  <a:pt x="1580" y="1556"/>
                </a:lnTo>
                <a:lnTo>
                  <a:pt x="1566" y="1530"/>
                </a:lnTo>
                <a:lnTo>
                  <a:pt x="1546" y="1513"/>
                </a:lnTo>
                <a:lnTo>
                  <a:pt x="1531" y="1495"/>
                </a:lnTo>
                <a:lnTo>
                  <a:pt x="1519" y="1483"/>
                </a:lnTo>
                <a:lnTo>
                  <a:pt x="1515" y="1478"/>
                </a:lnTo>
                <a:lnTo>
                  <a:pt x="1511" y="1471"/>
                </a:lnTo>
                <a:lnTo>
                  <a:pt x="1503" y="1454"/>
                </a:lnTo>
                <a:lnTo>
                  <a:pt x="1488" y="1431"/>
                </a:lnTo>
                <a:lnTo>
                  <a:pt x="1466" y="1407"/>
                </a:lnTo>
                <a:lnTo>
                  <a:pt x="1454" y="1398"/>
                </a:lnTo>
                <a:lnTo>
                  <a:pt x="1445" y="1389"/>
                </a:lnTo>
                <a:lnTo>
                  <a:pt x="1435" y="1384"/>
                </a:lnTo>
                <a:lnTo>
                  <a:pt x="1427" y="1377"/>
                </a:lnTo>
                <a:lnTo>
                  <a:pt x="1417" y="1374"/>
                </a:lnTo>
                <a:lnTo>
                  <a:pt x="1411" y="1368"/>
                </a:lnTo>
                <a:lnTo>
                  <a:pt x="1403" y="1365"/>
                </a:lnTo>
                <a:lnTo>
                  <a:pt x="1398" y="1360"/>
                </a:lnTo>
                <a:lnTo>
                  <a:pt x="1384" y="1347"/>
                </a:lnTo>
                <a:lnTo>
                  <a:pt x="1368" y="1334"/>
                </a:lnTo>
                <a:lnTo>
                  <a:pt x="1358" y="1318"/>
                </a:lnTo>
                <a:lnTo>
                  <a:pt x="1364" y="1304"/>
                </a:lnTo>
                <a:lnTo>
                  <a:pt x="1374" y="1288"/>
                </a:lnTo>
                <a:lnTo>
                  <a:pt x="1376" y="1269"/>
                </a:lnTo>
                <a:lnTo>
                  <a:pt x="1372" y="1250"/>
                </a:lnTo>
                <a:lnTo>
                  <a:pt x="1364" y="1233"/>
                </a:lnTo>
                <a:lnTo>
                  <a:pt x="1360" y="1196"/>
                </a:lnTo>
                <a:lnTo>
                  <a:pt x="1360" y="1139"/>
                </a:lnTo>
                <a:lnTo>
                  <a:pt x="1362" y="1085"/>
                </a:lnTo>
                <a:lnTo>
                  <a:pt x="1364" y="1062"/>
                </a:lnTo>
                <a:lnTo>
                  <a:pt x="1392" y="1018"/>
                </a:lnTo>
                <a:lnTo>
                  <a:pt x="1488" y="1024"/>
                </a:lnTo>
                <a:lnTo>
                  <a:pt x="1488" y="1029"/>
                </a:lnTo>
                <a:lnTo>
                  <a:pt x="1490" y="1041"/>
                </a:lnTo>
                <a:lnTo>
                  <a:pt x="1499" y="1058"/>
                </a:lnTo>
                <a:lnTo>
                  <a:pt x="1521" y="1079"/>
                </a:lnTo>
                <a:lnTo>
                  <a:pt x="1533" y="1090"/>
                </a:lnTo>
                <a:lnTo>
                  <a:pt x="1544" y="1100"/>
                </a:lnTo>
                <a:lnTo>
                  <a:pt x="1552" y="1109"/>
                </a:lnTo>
                <a:lnTo>
                  <a:pt x="1560" y="1118"/>
                </a:lnTo>
                <a:lnTo>
                  <a:pt x="1568" y="1126"/>
                </a:lnTo>
                <a:lnTo>
                  <a:pt x="1574" y="1133"/>
                </a:lnTo>
                <a:lnTo>
                  <a:pt x="1578" y="1142"/>
                </a:lnTo>
                <a:lnTo>
                  <a:pt x="1582" y="1151"/>
                </a:lnTo>
                <a:lnTo>
                  <a:pt x="1587" y="1159"/>
                </a:lnTo>
                <a:lnTo>
                  <a:pt x="1595" y="1166"/>
                </a:lnTo>
                <a:lnTo>
                  <a:pt x="1605" y="1173"/>
                </a:lnTo>
                <a:lnTo>
                  <a:pt x="1615" y="1179"/>
                </a:lnTo>
                <a:lnTo>
                  <a:pt x="1627" y="1184"/>
                </a:lnTo>
                <a:lnTo>
                  <a:pt x="1640" y="1187"/>
                </a:lnTo>
                <a:lnTo>
                  <a:pt x="1654" y="1189"/>
                </a:lnTo>
                <a:lnTo>
                  <a:pt x="1668" y="1189"/>
                </a:lnTo>
                <a:lnTo>
                  <a:pt x="1681" y="1187"/>
                </a:lnTo>
                <a:lnTo>
                  <a:pt x="1693" y="1184"/>
                </a:lnTo>
                <a:lnTo>
                  <a:pt x="1705" y="1179"/>
                </a:lnTo>
                <a:lnTo>
                  <a:pt x="1715" y="1172"/>
                </a:lnTo>
                <a:lnTo>
                  <a:pt x="1722" y="1165"/>
                </a:lnTo>
                <a:lnTo>
                  <a:pt x="1728" y="1156"/>
                </a:lnTo>
                <a:lnTo>
                  <a:pt x="1734" y="1146"/>
                </a:lnTo>
                <a:lnTo>
                  <a:pt x="1736" y="1137"/>
                </a:lnTo>
                <a:lnTo>
                  <a:pt x="1740" y="1126"/>
                </a:lnTo>
                <a:lnTo>
                  <a:pt x="1746" y="1112"/>
                </a:lnTo>
                <a:lnTo>
                  <a:pt x="1756" y="1095"/>
                </a:lnTo>
                <a:lnTo>
                  <a:pt x="1765" y="1079"/>
                </a:lnTo>
                <a:lnTo>
                  <a:pt x="1775" y="1062"/>
                </a:lnTo>
                <a:lnTo>
                  <a:pt x="1785" y="1048"/>
                </a:lnTo>
                <a:lnTo>
                  <a:pt x="1793" y="1036"/>
                </a:lnTo>
                <a:lnTo>
                  <a:pt x="1801" y="1027"/>
                </a:lnTo>
                <a:lnTo>
                  <a:pt x="1807" y="1022"/>
                </a:lnTo>
                <a:lnTo>
                  <a:pt x="1814" y="1018"/>
                </a:lnTo>
                <a:lnTo>
                  <a:pt x="1822" y="1017"/>
                </a:lnTo>
                <a:lnTo>
                  <a:pt x="1832" y="1015"/>
                </a:lnTo>
                <a:lnTo>
                  <a:pt x="1842" y="1015"/>
                </a:lnTo>
                <a:lnTo>
                  <a:pt x="1852" y="1017"/>
                </a:lnTo>
                <a:lnTo>
                  <a:pt x="1863" y="1018"/>
                </a:lnTo>
                <a:lnTo>
                  <a:pt x="1875" y="1024"/>
                </a:lnTo>
                <a:lnTo>
                  <a:pt x="1889" y="1029"/>
                </a:lnTo>
                <a:lnTo>
                  <a:pt x="1904" y="1034"/>
                </a:lnTo>
                <a:lnTo>
                  <a:pt x="1924" y="1038"/>
                </a:lnTo>
                <a:lnTo>
                  <a:pt x="1944" y="1039"/>
                </a:lnTo>
                <a:lnTo>
                  <a:pt x="1963" y="1038"/>
                </a:lnTo>
                <a:lnTo>
                  <a:pt x="1983" y="1036"/>
                </a:lnTo>
                <a:lnTo>
                  <a:pt x="2002" y="1029"/>
                </a:lnTo>
                <a:lnTo>
                  <a:pt x="2020" y="1018"/>
                </a:lnTo>
                <a:lnTo>
                  <a:pt x="2036" y="1010"/>
                </a:lnTo>
                <a:lnTo>
                  <a:pt x="2053" y="1008"/>
                </a:lnTo>
                <a:lnTo>
                  <a:pt x="2069" y="1013"/>
                </a:lnTo>
                <a:lnTo>
                  <a:pt x="2082" y="1020"/>
                </a:lnTo>
                <a:lnTo>
                  <a:pt x="2096" y="1031"/>
                </a:lnTo>
                <a:lnTo>
                  <a:pt x="2108" y="1041"/>
                </a:lnTo>
                <a:lnTo>
                  <a:pt x="2118" y="1050"/>
                </a:lnTo>
                <a:lnTo>
                  <a:pt x="2126" y="1057"/>
                </a:lnTo>
                <a:lnTo>
                  <a:pt x="2133" y="1062"/>
                </a:lnTo>
                <a:lnTo>
                  <a:pt x="2145" y="1067"/>
                </a:lnTo>
                <a:lnTo>
                  <a:pt x="2161" y="1071"/>
                </a:lnTo>
                <a:lnTo>
                  <a:pt x="2178" y="1072"/>
                </a:lnTo>
                <a:lnTo>
                  <a:pt x="2196" y="1074"/>
                </a:lnTo>
                <a:lnTo>
                  <a:pt x="2216" y="1072"/>
                </a:lnTo>
                <a:lnTo>
                  <a:pt x="2235" y="1069"/>
                </a:lnTo>
                <a:lnTo>
                  <a:pt x="2255" y="1062"/>
                </a:lnTo>
                <a:lnTo>
                  <a:pt x="2257" y="1064"/>
                </a:lnTo>
                <a:lnTo>
                  <a:pt x="2263" y="1065"/>
                </a:lnTo>
                <a:lnTo>
                  <a:pt x="2270" y="1069"/>
                </a:lnTo>
                <a:lnTo>
                  <a:pt x="2282" y="1071"/>
                </a:lnTo>
                <a:lnTo>
                  <a:pt x="2296" y="1074"/>
                </a:lnTo>
                <a:lnTo>
                  <a:pt x="2308" y="1076"/>
                </a:lnTo>
                <a:lnTo>
                  <a:pt x="2321" y="1074"/>
                </a:lnTo>
                <a:lnTo>
                  <a:pt x="2335" y="1071"/>
                </a:lnTo>
                <a:lnTo>
                  <a:pt x="2339" y="1072"/>
                </a:lnTo>
                <a:lnTo>
                  <a:pt x="2347" y="1078"/>
                </a:lnTo>
                <a:lnTo>
                  <a:pt x="2362" y="1085"/>
                </a:lnTo>
                <a:lnTo>
                  <a:pt x="2380" y="1093"/>
                </a:lnTo>
                <a:lnTo>
                  <a:pt x="2399" y="1099"/>
                </a:lnTo>
                <a:lnTo>
                  <a:pt x="2423" y="1100"/>
                </a:lnTo>
                <a:lnTo>
                  <a:pt x="2445" y="1099"/>
                </a:lnTo>
                <a:lnTo>
                  <a:pt x="2468" y="1090"/>
                </a:lnTo>
                <a:lnTo>
                  <a:pt x="2470" y="1090"/>
                </a:lnTo>
                <a:lnTo>
                  <a:pt x="2474" y="1088"/>
                </a:lnTo>
                <a:lnTo>
                  <a:pt x="2482" y="1086"/>
                </a:lnTo>
                <a:lnTo>
                  <a:pt x="2490" y="1086"/>
                </a:lnTo>
                <a:lnTo>
                  <a:pt x="2499" y="1088"/>
                </a:lnTo>
                <a:lnTo>
                  <a:pt x="2509" y="1092"/>
                </a:lnTo>
                <a:lnTo>
                  <a:pt x="2519" y="1099"/>
                </a:lnTo>
                <a:lnTo>
                  <a:pt x="2527" y="1109"/>
                </a:lnTo>
                <a:lnTo>
                  <a:pt x="2538" y="1119"/>
                </a:lnTo>
                <a:lnTo>
                  <a:pt x="2556" y="1128"/>
                </a:lnTo>
                <a:lnTo>
                  <a:pt x="2576" y="1133"/>
                </a:lnTo>
                <a:lnTo>
                  <a:pt x="2599" y="1135"/>
                </a:lnTo>
                <a:lnTo>
                  <a:pt x="2623" y="1132"/>
                </a:lnTo>
                <a:lnTo>
                  <a:pt x="2646" y="1123"/>
                </a:lnTo>
                <a:lnTo>
                  <a:pt x="2666" y="1109"/>
                </a:lnTo>
                <a:lnTo>
                  <a:pt x="2681" y="1090"/>
                </a:lnTo>
                <a:lnTo>
                  <a:pt x="2685" y="1085"/>
                </a:lnTo>
                <a:lnTo>
                  <a:pt x="2697" y="1078"/>
                </a:lnTo>
                <a:lnTo>
                  <a:pt x="2709" y="1079"/>
                </a:lnTo>
                <a:lnTo>
                  <a:pt x="2722" y="1099"/>
                </a:lnTo>
                <a:lnTo>
                  <a:pt x="2732" y="1112"/>
                </a:lnTo>
                <a:lnTo>
                  <a:pt x="2746" y="1119"/>
                </a:lnTo>
                <a:lnTo>
                  <a:pt x="2763" y="1121"/>
                </a:lnTo>
                <a:lnTo>
                  <a:pt x="2783" y="1119"/>
                </a:lnTo>
                <a:lnTo>
                  <a:pt x="2801" y="1116"/>
                </a:lnTo>
                <a:lnTo>
                  <a:pt x="2816" y="1111"/>
                </a:lnTo>
                <a:lnTo>
                  <a:pt x="2826" y="1104"/>
                </a:lnTo>
                <a:lnTo>
                  <a:pt x="2830" y="1099"/>
                </a:lnTo>
                <a:lnTo>
                  <a:pt x="2836" y="1092"/>
                </a:lnTo>
                <a:lnTo>
                  <a:pt x="2852" y="1088"/>
                </a:lnTo>
                <a:lnTo>
                  <a:pt x="2867" y="1090"/>
                </a:lnTo>
                <a:lnTo>
                  <a:pt x="2873" y="1090"/>
                </a:lnTo>
                <a:lnTo>
                  <a:pt x="2936" y="1099"/>
                </a:lnTo>
                <a:close/>
              </a:path>
            </a:pathLst>
          </a:custGeom>
          <a:solidFill>
            <a:srgbClr val="6b7bf1">
              <a:alpha val="90000"/>
            </a:srgbClr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2" name="CustomShape 16"/>
          <p:cNvSpPr/>
          <p:nvPr/>
        </p:nvSpPr>
        <p:spPr>
          <a:xfrm>
            <a:off x="7264080" y="3223440"/>
            <a:ext cx="3960" cy="7200"/>
          </a:xfrm>
          <a:custGeom>
            <a:avLst/>
            <a:gdLst/>
            <a:ahLst/>
            <a:rect l="l" t="t" r="r" b="b"/>
            <a:pathLst>
              <a:path w="6" h="11">
                <a:moveTo>
                  <a:pt x="0" y="0"/>
                </a:moveTo>
                <a:lnTo>
                  <a:pt x="2" y="2"/>
                </a:lnTo>
                <a:lnTo>
                  <a:pt x="4" y="6"/>
                </a:lnTo>
                <a:lnTo>
                  <a:pt x="4" y="7"/>
                </a:lnTo>
                <a:lnTo>
                  <a:pt x="6" y="11"/>
                </a:lnTo>
                <a:lnTo>
                  <a:pt x="6" y="7"/>
                </a:lnTo>
                <a:lnTo>
                  <a:pt x="4" y="6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3" name="CustomShape 17"/>
          <p:cNvSpPr/>
          <p:nvPr/>
        </p:nvSpPr>
        <p:spPr>
          <a:xfrm>
            <a:off x="5847840" y="1766160"/>
            <a:ext cx="298440" cy="405000"/>
          </a:xfrm>
          <a:custGeom>
            <a:avLst/>
            <a:gdLst/>
            <a:ahLst/>
            <a:rect l="l" t="t" r="r" b="b"/>
            <a:pathLst>
              <a:path w="391" h="548">
                <a:moveTo>
                  <a:pt x="376" y="351"/>
                </a:moveTo>
                <a:lnTo>
                  <a:pt x="362" y="346"/>
                </a:lnTo>
                <a:lnTo>
                  <a:pt x="356" y="350"/>
                </a:lnTo>
                <a:lnTo>
                  <a:pt x="350" y="358"/>
                </a:lnTo>
                <a:lnTo>
                  <a:pt x="339" y="360"/>
                </a:lnTo>
                <a:lnTo>
                  <a:pt x="331" y="357"/>
                </a:lnTo>
                <a:lnTo>
                  <a:pt x="323" y="351"/>
                </a:lnTo>
                <a:lnTo>
                  <a:pt x="315" y="344"/>
                </a:lnTo>
                <a:lnTo>
                  <a:pt x="307" y="334"/>
                </a:lnTo>
                <a:lnTo>
                  <a:pt x="299" y="322"/>
                </a:lnTo>
                <a:lnTo>
                  <a:pt x="294" y="308"/>
                </a:lnTo>
                <a:lnTo>
                  <a:pt x="286" y="290"/>
                </a:lnTo>
                <a:lnTo>
                  <a:pt x="280" y="270"/>
                </a:lnTo>
                <a:lnTo>
                  <a:pt x="268" y="237"/>
                </a:lnTo>
                <a:lnTo>
                  <a:pt x="254" y="219"/>
                </a:lnTo>
                <a:lnTo>
                  <a:pt x="239" y="209"/>
                </a:lnTo>
                <a:lnTo>
                  <a:pt x="227" y="200"/>
                </a:lnTo>
                <a:lnTo>
                  <a:pt x="221" y="193"/>
                </a:lnTo>
                <a:lnTo>
                  <a:pt x="213" y="183"/>
                </a:lnTo>
                <a:lnTo>
                  <a:pt x="204" y="170"/>
                </a:lnTo>
                <a:lnTo>
                  <a:pt x="196" y="158"/>
                </a:lnTo>
                <a:lnTo>
                  <a:pt x="186" y="144"/>
                </a:lnTo>
                <a:lnTo>
                  <a:pt x="176" y="129"/>
                </a:lnTo>
                <a:lnTo>
                  <a:pt x="168" y="113"/>
                </a:lnTo>
                <a:lnTo>
                  <a:pt x="162" y="99"/>
                </a:lnTo>
                <a:lnTo>
                  <a:pt x="157" y="78"/>
                </a:lnTo>
                <a:lnTo>
                  <a:pt x="153" y="54"/>
                </a:lnTo>
                <a:lnTo>
                  <a:pt x="153" y="28"/>
                </a:lnTo>
                <a:lnTo>
                  <a:pt x="153" y="3"/>
                </a:lnTo>
                <a:lnTo>
                  <a:pt x="141" y="2"/>
                </a:lnTo>
                <a:lnTo>
                  <a:pt x="131" y="0"/>
                </a:lnTo>
                <a:lnTo>
                  <a:pt x="121" y="0"/>
                </a:lnTo>
                <a:lnTo>
                  <a:pt x="110" y="0"/>
                </a:lnTo>
                <a:lnTo>
                  <a:pt x="100" y="2"/>
                </a:lnTo>
                <a:lnTo>
                  <a:pt x="90" y="2"/>
                </a:lnTo>
                <a:lnTo>
                  <a:pt x="80" y="3"/>
                </a:lnTo>
                <a:lnTo>
                  <a:pt x="70" y="3"/>
                </a:lnTo>
                <a:lnTo>
                  <a:pt x="57" y="3"/>
                </a:lnTo>
                <a:lnTo>
                  <a:pt x="43" y="3"/>
                </a:lnTo>
                <a:lnTo>
                  <a:pt x="31" y="3"/>
                </a:lnTo>
                <a:lnTo>
                  <a:pt x="22" y="3"/>
                </a:lnTo>
                <a:lnTo>
                  <a:pt x="12" y="3"/>
                </a:lnTo>
                <a:lnTo>
                  <a:pt x="6" y="3"/>
                </a:lnTo>
                <a:lnTo>
                  <a:pt x="2" y="3"/>
                </a:lnTo>
                <a:lnTo>
                  <a:pt x="0" y="3"/>
                </a:lnTo>
                <a:lnTo>
                  <a:pt x="2" y="15"/>
                </a:lnTo>
                <a:lnTo>
                  <a:pt x="10" y="42"/>
                </a:lnTo>
                <a:lnTo>
                  <a:pt x="16" y="73"/>
                </a:lnTo>
                <a:lnTo>
                  <a:pt x="22" y="99"/>
                </a:lnTo>
                <a:lnTo>
                  <a:pt x="27" y="115"/>
                </a:lnTo>
                <a:lnTo>
                  <a:pt x="37" y="130"/>
                </a:lnTo>
                <a:lnTo>
                  <a:pt x="43" y="146"/>
                </a:lnTo>
                <a:lnTo>
                  <a:pt x="43" y="160"/>
                </a:lnTo>
                <a:lnTo>
                  <a:pt x="39" y="183"/>
                </a:lnTo>
                <a:lnTo>
                  <a:pt x="37" y="217"/>
                </a:lnTo>
                <a:lnTo>
                  <a:pt x="41" y="256"/>
                </a:lnTo>
                <a:lnTo>
                  <a:pt x="49" y="289"/>
                </a:lnTo>
                <a:lnTo>
                  <a:pt x="55" y="303"/>
                </a:lnTo>
                <a:lnTo>
                  <a:pt x="63" y="318"/>
                </a:lnTo>
                <a:lnTo>
                  <a:pt x="72" y="332"/>
                </a:lnTo>
                <a:lnTo>
                  <a:pt x="80" y="346"/>
                </a:lnTo>
                <a:lnTo>
                  <a:pt x="90" y="360"/>
                </a:lnTo>
                <a:lnTo>
                  <a:pt x="98" y="372"/>
                </a:lnTo>
                <a:lnTo>
                  <a:pt x="106" y="381"/>
                </a:lnTo>
                <a:lnTo>
                  <a:pt x="113" y="388"/>
                </a:lnTo>
                <a:lnTo>
                  <a:pt x="125" y="397"/>
                </a:lnTo>
                <a:lnTo>
                  <a:pt x="141" y="407"/>
                </a:lnTo>
                <a:lnTo>
                  <a:pt x="155" y="426"/>
                </a:lnTo>
                <a:lnTo>
                  <a:pt x="166" y="459"/>
                </a:lnTo>
                <a:lnTo>
                  <a:pt x="172" y="479"/>
                </a:lnTo>
                <a:lnTo>
                  <a:pt x="180" y="496"/>
                </a:lnTo>
                <a:lnTo>
                  <a:pt x="186" y="510"/>
                </a:lnTo>
                <a:lnTo>
                  <a:pt x="194" y="522"/>
                </a:lnTo>
                <a:lnTo>
                  <a:pt x="202" y="532"/>
                </a:lnTo>
                <a:lnTo>
                  <a:pt x="209" y="539"/>
                </a:lnTo>
                <a:lnTo>
                  <a:pt x="217" y="545"/>
                </a:lnTo>
                <a:lnTo>
                  <a:pt x="225" y="548"/>
                </a:lnTo>
                <a:lnTo>
                  <a:pt x="237" y="545"/>
                </a:lnTo>
                <a:lnTo>
                  <a:pt x="241" y="538"/>
                </a:lnTo>
                <a:lnTo>
                  <a:pt x="249" y="532"/>
                </a:lnTo>
                <a:lnTo>
                  <a:pt x="262" y="538"/>
                </a:lnTo>
                <a:lnTo>
                  <a:pt x="278" y="538"/>
                </a:lnTo>
                <a:lnTo>
                  <a:pt x="286" y="515"/>
                </a:lnTo>
                <a:lnTo>
                  <a:pt x="294" y="484"/>
                </a:lnTo>
                <a:lnTo>
                  <a:pt x="305" y="454"/>
                </a:lnTo>
                <a:lnTo>
                  <a:pt x="319" y="435"/>
                </a:lnTo>
                <a:lnTo>
                  <a:pt x="329" y="423"/>
                </a:lnTo>
                <a:lnTo>
                  <a:pt x="340" y="419"/>
                </a:lnTo>
                <a:lnTo>
                  <a:pt x="358" y="421"/>
                </a:lnTo>
                <a:lnTo>
                  <a:pt x="374" y="419"/>
                </a:lnTo>
                <a:lnTo>
                  <a:pt x="384" y="405"/>
                </a:lnTo>
                <a:lnTo>
                  <a:pt x="387" y="386"/>
                </a:lnTo>
                <a:lnTo>
                  <a:pt x="389" y="360"/>
                </a:lnTo>
                <a:lnTo>
                  <a:pt x="389" y="358"/>
                </a:lnTo>
                <a:lnTo>
                  <a:pt x="389" y="355"/>
                </a:lnTo>
                <a:lnTo>
                  <a:pt x="389" y="353"/>
                </a:lnTo>
                <a:lnTo>
                  <a:pt x="391" y="351"/>
                </a:lnTo>
                <a:lnTo>
                  <a:pt x="387" y="353"/>
                </a:lnTo>
                <a:lnTo>
                  <a:pt x="386" y="353"/>
                </a:lnTo>
                <a:lnTo>
                  <a:pt x="382" y="353"/>
                </a:lnTo>
                <a:lnTo>
                  <a:pt x="376" y="351"/>
                </a:lnTo>
                <a:close/>
              </a:path>
            </a:pathLst>
          </a:custGeom>
          <a:gradFill>
            <a:gsLst>
              <a:gs pos="0">
                <a:srgbClr val="cc9900"/>
              </a:gs>
              <a:gs pos="100000">
                <a:srgbClr val="5e4700"/>
              </a:gs>
            </a:gsLst>
            <a:lin ang="5400000"/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4" name="CustomShape 18"/>
          <p:cNvSpPr/>
          <p:nvPr/>
        </p:nvSpPr>
        <p:spPr>
          <a:xfrm>
            <a:off x="6121080" y="1943640"/>
            <a:ext cx="165600" cy="162360"/>
          </a:xfrm>
          <a:custGeom>
            <a:avLst/>
            <a:gdLst/>
            <a:ahLst/>
            <a:rect l="l" t="t" r="r" b="b"/>
            <a:pathLst>
              <a:path w="219" h="221">
                <a:moveTo>
                  <a:pt x="113" y="46"/>
                </a:moveTo>
                <a:lnTo>
                  <a:pt x="105" y="35"/>
                </a:lnTo>
                <a:lnTo>
                  <a:pt x="88" y="13"/>
                </a:lnTo>
                <a:lnTo>
                  <a:pt x="68" y="0"/>
                </a:lnTo>
                <a:lnTo>
                  <a:pt x="60" y="16"/>
                </a:lnTo>
                <a:lnTo>
                  <a:pt x="58" y="47"/>
                </a:lnTo>
                <a:lnTo>
                  <a:pt x="57" y="68"/>
                </a:lnTo>
                <a:lnTo>
                  <a:pt x="49" y="77"/>
                </a:lnTo>
                <a:lnTo>
                  <a:pt x="39" y="73"/>
                </a:lnTo>
                <a:lnTo>
                  <a:pt x="25" y="73"/>
                </a:lnTo>
                <a:lnTo>
                  <a:pt x="10" y="89"/>
                </a:lnTo>
                <a:lnTo>
                  <a:pt x="0" y="112"/>
                </a:lnTo>
                <a:lnTo>
                  <a:pt x="2" y="131"/>
                </a:lnTo>
                <a:lnTo>
                  <a:pt x="6" y="138"/>
                </a:lnTo>
                <a:lnTo>
                  <a:pt x="12" y="143"/>
                </a:lnTo>
                <a:lnTo>
                  <a:pt x="19" y="148"/>
                </a:lnTo>
                <a:lnTo>
                  <a:pt x="27" y="152"/>
                </a:lnTo>
                <a:lnTo>
                  <a:pt x="35" y="155"/>
                </a:lnTo>
                <a:lnTo>
                  <a:pt x="43" y="157"/>
                </a:lnTo>
                <a:lnTo>
                  <a:pt x="53" y="159"/>
                </a:lnTo>
                <a:lnTo>
                  <a:pt x="60" y="159"/>
                </a:lnTo>
                <a:lnTo>
                  <a:pt x="68" y="159"/>
                </a:lnTo>
                <a:lnTo>
                  <a:pt x="78" y="159"/>
                </a:lnTo>
                <a:lnTo>
                  <a:pt x="88" y="159"/>
                </a:lnTo>
                <a:lnTo>
                  <a:pt x="96" y="159"/>
                </a:lnTo>
                <a:lnTo>
                  <a:pt x="104" y="160"/>
                </a:lnTo>
                <a:lnTo>
                  <a:pt x="107" y="162"/>
                </a:lnTo>
                <a:lnTo>
                  <a:pt x="109" y="166"/>
                </a:lnTo>
                <a:lnTo>
                  <a:pt x="107" y="173"/>
                </a:lnTo>
                <a:lnTo>
                  <a:pt x="107" y="187"/>
                </a:lnTo>
                <a:lnTo>
                  <a:pt x="117" y="197"/>
                </a:lnTo>
                <a:lnTo>
                  <a:pt x="131" y="206"/>
                </a:lnTo>
                <a:lnTo>
                  <a:pt x="145" y="211"/>
                </a:lnTo>
                <a:lnTo>
                  <a:pt x="152" y="213"/>
                </a:lnTo>
                <a:lnTo>
                  <a:pt x="158" y="216"/>
                </a:lnTo>
                <a:lnTo>
                  <a:pt x="166" y="218"/>
                </a:lnTo>
                <a:lnTo>
                  <a:pt x="176" y="220"/>
                </a:lnTo>
                <a:lnTo>
                  <a:pt x="184" y="221"/>
                </a:lnTo>
                <a:lnTo>
                  <a:pt x="192" y="220"/>
                </a:lnTo>
                <a:lnTo>
                  <a:pt x="201" y="216"/>
                </a:lnTo>
                <a:lnTo>
                  <a:pt x="209" y="211"/>
                </a:lnTo>
                <a:lnTo>
                  <a:pt x="219" y="199"/>
                </a:lnTo>
                <a:lnTo>
                  <a:pt x="217" y="187"/>
                </a:lnTo>
                <a:lnTo>
                  <a:pt x="207" y="176"/>
                </a:lnTo>
                <a:lnTo>
                  <a:pt x="194" y="164"/>
                </a:lnTo>
                <a:lnTo>
                  <a:pt x="182" y="148"/>
                </a:lnTo>
                <a:lnTo>
                  <a:pt x="176" y="131"/>
                </a:lnTo>
                <a:lnTo>
                  <a:pt x="170" y="120"/>
                </a:lnTo>
                <a:lnTo>
                  <a:pt x="156" y="120"/>
                </a:lnTo>
                <a:lnTo>
                  <a:pt x="152" y="117"/>
                </a:lnTo>
                <a:lnTo>
                  <a:pt x="143" y="108"/>
                </a:lnTo>
                <a:lnTo>
                  <a:pt x="135" y="96"/>
                </a:lnTo>
                <a:lnTo>
                  <a:pt x="135" y="84"/>
                </a:lnTo>
                <a:lnTo>
                  <a:pt x="139" y="72"/>
                </a:lnTo>
                <a:lnTo>
                  <a:pt x="137" y="61"/>
                </a:lnTo>
                <a:lnTo>
                  <a:pt x="129" y="53"/>
                </a:lnTo>
                <a:lnTo>
                  <a:pt x="113" y="4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5" name="CustomShape 19"/>
          <p:cNvSpPr/>
          <p:nvPr/>
        </p:nvSpPr>
        <p:spPr>
          <a:xfrm>
            <a:off x="6041880" y="1967040"/>
            <a:ext cx="114840" cy="342000"/>
          </a:xfrm>
          <a:custGeom>
            <a:avLst/>
            <a:gdLst/>
            <a:ahLst/>
            <a:rect l="l" t="t" r="r" b="b"/>
            <a:pathLst>
              <a:path w="153" h="463">
                <a:moveTo>
                  <a:pt x="57" y="63"/>
                </a:moveTo>
                <a:lnTo>
                  <a:pt x="55" y="61"/>
                </a:lnTo>
                <a:lnTo>
                  <a:pt x="53" y="56"/>
                </a:lnTo>
                <a:lnTo>
                  <a:pt x="51" y="47"/>
                </a:lnTo>
                <a:lnTo>
                  <a:pt x="55" y="37"/>
                </a:lnTo>
                <a:lnTo>
                  <a:pt x="61" y="25"/>
                </a:lnTo>
                <a:lnTo>
                  <a:pt x="61" y="14"/>
                </a:lnTo>
                <a:lnTo>
                  <a:pt x="57" y="6"/>
                </a:lnTo>
                <a:lnTo>
                  <a:pt x="47" y="0"/>
                </a:lnTo>
                <a:lnTo>
                  <a:pt x="33" y="4"/>
                </a:lnTo>
                <a:lnTo>
                  <a:pt x="22" y="13"/>
                </a:lnTo>
                <a:lnTo>
                  <a:pt x="14" y="23"/>
                </a:lnTo>
                <a:lnTo>
                  <a:pt x="8" y="28"/>
                </a:lnTo>
                <a:lnTo>
                  <a:pt x="2" y="33"/>
                </a:lnTo>
                <a:lnTo>
                  <a:pt x="0" y="40"/>
                </a:lnTo>
                <a:lnTo>
                  <a:pt x="0" y="47"/>
                </a:lnTo>
                <a:lnTo>
                  <a:pt x="6" y="53"/>
                </a:lnTo>
                <a:lnTo>
                  <a:pt x="14" y="60"/>
                </a:lnTo>
                <a:lnTo>
                  <a:pt x="18" y="70"/>
                </a:lnTo>
                <a:lnTo>
                  <a:pt x="26" y="79"/>
                </a:lnTo>
                <a:lnTo>
                  <a:pt x="35" y="87"/>
                </a:lnTo>
                <a:lnTo>
                  <a:pt x="45" y="96"/>
                </a:lnTo>
                <a:lnTo>
                  <a:pt x="51" y="105"/>
                </a:lnTo>
                <a:lnTo>
                  <a:pt x="53" y="117"/>
                </a:lnTo>
                <a:lnTo>
                  <a:pt x="53" y="127"/>
                </a:lnTo>
                <a:lnTo>
                  <a:pt x="55" y="136"/>
                </a:lnTo>
                <a:lnTo>
                  <a:pt x="59" y="141"/>
                </a:lnTo>
                <a:lnTo>
                  <a:pt x="63" y="145"/>
                </a:lnTo>
                <a:lnTo>
                  <a:pt x="67" y="152"/>
                </a:lnTo>
                <a:lnTo>
                  <a:pt x="69" y="161"/>
                </a:lnTo>
                <a:lnTo>
                  <a:pt x="67" y="173"/>
                </a:lnTo>
                <a:lnTo>
                  <a:pt x="65" y="183"/>
                </a:lnTo>
                <a:lnTo>
                  <a:pt x="65" y="192"/>
                </a:lnTo>
                <a:lnTo>
                  <a:pt x="63" y="197"/>
                </a:lnTo>
                <a:lnTo>
                  <a:pt x="57" y="201"/>
                </a:lnTo>
                <a:lnTo>
                  <a:pt x="51" y="199"/>
                </a:lnTo>
                <a:lnTo>
                  <a:pt x="43" y="195"/>
                </a:lnTo>
                <a:lnTo>
                  <a:pt x="37" y="190"/>
                </a:lnTo>
                <a:lnTo>
                  <a:pt x="31" y="183"/>
                </a:lnTo>
                <a:lnTo>
                  <a:pt x="22" y="180"/>
                </a:lnTo>
                <a:lnTo>
                  <a:pt x="14" y="178"/>
                </a:lnTo>
                <a:lnTo>
                  <a:pt x="8" y="181"/>
                </a:lnTo>
                <a:lnTo>
                  <a:pt x="4" y="188"/>
                </a:lnTo>
                <a:lnTo>
                  <a:pt x="6" y="199"/>
                </a:lnTo>
                <a:lnTo>
                  <a:pt x="14" y="213"/>
                </a:lnTo>
                <a:lnTo>
                  <a:pt x="24" y="225"/>
                </a:lnTo>
                <a:lnTo>
                  <a:pt x="26" y="239"/>
                </a:lnTo>
                <a:lnTo>
                  <a:pt x="27" y="253"/>
                </a:lnTo>
                <a:lnTo>
                  <a:pt x="31" y="269"/>
                </a:lnTo>
                <a:lnTo>
                  <a:pt x="37" y="279"/>
                </a:lnTo>
                <a:lnTo>
                  <a:pt x="45" y="282"/>
                </a:lnTo>
                <a:lnTo>
                  <a:pt x="51" y="286"/>
                </a:lnTo>
                <a:lnTo>
                  <a:pt x="53" y="295"/>
                </a:lnTo>
                <a:lnTo>
                  <a:pt x="53" y="310"/>
                </a:lnTo>
                <a:lnTo>
                  <a:pt x="55" y="324"/>
                </a:lnTo>
                <a:lnTo>
                  <a:pt x="57" y="338"/>
                </a:lnTo>
                <a:lnTo>
                  <a:pt x="57" y="349"/>
                </a:lnTo>
                <a:lnTo>
                  <a:pt x="55" y="354"/>
                </a:lnTo>
                <a:lnTo>
                  <a:pt x="49" y="356"/>
                </a:lnTo>
                <a:lnTo>
                  <a:pt x="43" y="354"/>
                </a:lnTo>
                <a:lnTo>
                  <a:pt x="37" y="352"/>
                </a:lnTo>
                <a:lnTo>
                  <a:pt x="33" y="354"/>
                </a:lnTo>
                <a:lnTo>
                  <a:pt x="29" y="363"/>
                </a:lnTo>
                <a:lnTo>
                  <a:pt x="27" y="375"/>
                </a:lnTo>
                <a:lnTo>
                  <a:pt x="27" y="389"/>
                </a:lnTo>
                <a:lnTo>
                  <a:pt x="33" y="401"/>
                </a:lnTo>
                <a:lnTo>
                  <a:pt x="41" y="408"/>
                </a:lnTo>
                <a:lnTo>
                  <a:pt x="49" y="413"/>
                </a:lnTo>
                <a:lnTo>
                  <a:pt x="51" y="423"/>
                </a:lnTo>
                <a:lnTo>
                  <a:pt x="51" y="437"/>
                </a:lnTo>
                <a:lnTo>
                  <a:pt x="51" y="451"/>
                </a:lnTo>
                <a:lnTo>
                  <a:pt x="51" y="460"/>
                </a:lnTo>
                <a:lnTo>
                  <a:pt x="51" y="463"/>
                </a:lnTo>
                <a:lnTo>
                  <a:pt x="55" y="463"/>
                </a:lnTo>
                <a:lnTo>
                  <a:pt x="63" y="463"/>
                </a:lnTo>
                <a:lnTo>
                  <a:pt x="72" y="463"/>
                </a:lnTo>
                <a:lnTo>
                  <a:pt x="80" y="463"/>
                </a:lnTo>
                <a:lnTo>
                  <a:pt x="82" y="462"/>
                </a:lnTo>
                <a:lnTo>
                  <a:pt x="82" y="458"/>
                </a:lnTo>
                <a:lnTo>
                  <a:pt x="78" y="453"/>
                </a:lnTo>
                <a:lnTo>
                  <a:pt x="72" y="443"/>
                </a:lnTo>
                <a:lnTo>
                  <a:pt x="69" y="427"/>
                </a:lnTo>
                <a:lnTo>
                  <a:pt x="65" y="408"/>
                </a:lnTo>
                <a:lnTo>
                  <a:pt x="63" y="392"/>
                </a:lnTo>
                <a:lnTo>
                  <a:pt x="65" y="383"/>
                </a:lnTo>
                <a:lnTo>
                  <a:pt x="69" y="382"/>
                </a:lnTo>
                <a:lnTo>
                  <a:pt x="76" y="382"/>
                </a:lnTo>
                <a:lnTo>
                  <a:pt x="84" y="387"/>
                </a:lnTo>
                <a:lnTo>
                  <a:pt x="90" y="396"/>
                </a:lnTo>
                <a:lnTo>
                  <a:pt x="94" y="406"/>
                </a:lnTo>
                <a:lnTo>
                  <a:pt x="98" y="413"/>
                </a:lnTo>
                <a:lnTo>
                  <a:pt x="106" y="418"/>
                </a:lnTo>
                <a:lnTo>
                  <a:pt x="121" y="422"/>
                </a:lnTo>
                <a:lnTo>
                  <a:pt x="137" y="423"/>
                </a:lnTo>
                <a:lnTo>
                  <a:pt x="149" y="423"/>
                </a:lnTo>
                <a:lnTo>
                  <a:pt x="153" y="420"/>
                </a:lnTo>
                <a:lnTo>
                  <a:pt x="145" y="410"/>
                </a:lnTo>
                <a:lnTo>
                  <a:pt x="131" y="392"/>
                </a:lnTo>
                <a:lnTo>
                  <a:pt x="121" y="371"/>
                </a:lnTo>
                <a:lnTo>
                  <a:pt x="112" y="352"/>
                </a:lnTo>
                <a:lnTo>
                  <a:pt x="108" y="335"/>
                </a:lnTo>
                <a:lnTo>
                  <a:pt x="108" y="322"/>
                </a:lnTo>
                <a:lnTo>
                  <a:pt x="108" y="314"/>
                </a:lnTo>
                <a:lnTo>
                  <a:pt x="108" y="303"/>
                </a:lnTo>
                <a:lnTo>
                  <a:pt x="108" y="293"/>
                </a:lnTo>
                <a:lnTo>
                  <a:pt x="108" y="279"/>
                </a:lnTo>
                <a:lnTo>
                  <a:pt x="110" y="267"/>
                </a:lnTo>
                <a:lnTo>
                  <a:pt x="110" y="253"/>
                </a:lnTo>
                <a:lnTo>
                  <a:pt x="106" y="239"/>
                </a:lnTo>
                <a:lnTo>
                  <a:pt x="100" y="225"/>
                </a:lnTo>
                <a:lnTo>
                  <a:pt x="98" y="213"/>
                </a:lnTo>
                <a:lnTo>
                  <a:pt x="98" y="208"/>
                </a:lnTo>
                <a:lnTo>
                  <a:pt x="104" y="204"/>
                </a:lnTo>
                <a:lnTo>
                  <a:pt x="108" y="199"/>
                </a:lnTo>
                <a:lnTo>
                  <a:pt x="108" y="188"/>
                </a:lnTo>
                <a:lnTo>
                  <a:pt x="106" y="178"/>
                </a:lnTo>
                <a:lnTo>
                  <a:pt x="108" y="169"/>
                </a:lnTo>
                <a:lnTo>
                  <a:pt x="112" y="166"/>
                </a:lnTo>
                <a:lnTo>
                  <a:pt x="116" y="164"/>
                </a:lnTo>
                <a:lnTo>
                  <a:pt x="119" y="161"/>
                </a:lnTo>
                <a:lnTo>
                  <a:pt x="119" y="154"/>
                </a:lnTo>
                <a:lnTo>
                  <a:pt x="114" y="147"/>
                </a:lnTo>
                <a:lnTo>
                  <a:pt x="102" y="143"/>
                </a:lnTo>
                <a:lnTo>
                  <a:pt x="90" y="138"/>
                </a:lnTo>
                <a:lnTo>
                  <a:pt x="82" y="131"/>
                </a:lnTo>
                <a:lnTo>
                  <a:pt x="76" y="119"/>
                </a:lnTo>
                <a:lnTo>
                  <a:pt x="71" y="105"/>
                </a:lnTo>
                <a:lnTo>
                  <a:pt x="67" y="91"/>
                </a:lnTo>
                <a:lnTo>
                  <a:pt x="65" y="80"/>
                </a:lnTo>
                <a:lnTo>
                  <a:pt x="63" y="74"/>
                </a:lnTo>
                <a:lnTo>
                  <a:pt x="61" y="68"/>
                </a:lnTo>
                <a:lnTo>
                  <a:pt x="59" y="65"/>
                </a:lnTo>
                <a:lnTo>
                  <a:pt x="57" y="6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6" name="CustomShape 20"/>
          <p:cNvSpPr/>
          <p:nvPr/>
        </p:nvSpPr>
        <p:spPr>
          <a:xfrm>
            <a:off x="6217920" y="2144160"/>
            <a:ext cx="87480" cy="96840"/>
          </a:xfrm>
          <a:custGeom>
            <a:avLst/>
            <a:gdLst/>
            <a:ahLst/>
            <a:rect l="l" t="t" r="r" b="b"/>
            <a:pathLst>
              <a:path w="117" h="132">
                <a:moveTo>
                  <a:pt x="59" y="36"/>
                </a:moveTo>
                <a:lnTo>
                  <a:pt x="57" y="34"/>
                </a:lnTo>
                <a:lnTo>
                  <a:pt x="57" y="29"/>
                </a:lnTo>
                <a:lnTo>
                  <a:pt x="55" y="22"/>
                </a:lnTo>
                <a:lnTo>
                  <a:pt x="59" y="15"/>
                </a:lnTo>
                <a:lnTo>
                  <a:pt x="63" y="8"/>
                </a:lnTo>
                <a:lnTo>
                  <a:pt x="63" y="1"/>
                </a:lnTo>
                <a:lnTo>
                  <a:pt x="59" y="0"/>
                </a:lnTo>
                <a:lnTo>
                  <a:pt x="55" y="1"/>
                </a:lnTo>
                <a:lnTo>
                  <a:pt x="51" y="5"/>
                </a:lnTo>
                <a:lnTo>
                  <a:pt x="45" y="8"/>
                </a:lnTo>
                <a:lnTo>
                  <a:pt x="35" y="12"/>
                </a:lnTo>
                <a:lnTo>
                  <a:pt x="25" y="12"/>
                </a:lnTo>
                <a:lnTo>
                  <a:pt x="16" y="12"/>
                </a:lnTo>
                <a:lnTo>
                  <a:pt x="12" y="15"/>
                </a:lnTo>
                <a:lnTo>
                  <a:pt x="12" y="21"/>
                </a:lnTo>
                <a:lnTo>
                  <a:pt x="18" y="26"/>
                </a:lnTo>
                <a:lnTo>
                  <a:pt x="25" y="31"/>
                </a:lnTo>
                <a:lnTo>
                  <a:pt x="31" y="40"/>
                </a:lnTo>
                <a:lnTo>
                  <a:pt x="31" y="47"/>
                </a:lnTo>
                <a:lnTo>
                  <a:pt x="27" y="50"/>
                </a:lnTo>
                <a:lnTo>
                  <a:pt x="22" y="48"/>
                </a:lnTo>
                <a:lnTo>
                  <a:pt x="12" y="47"/>
                </a:lnTo>
                <a:lnTo>
                  <a:pt x="4" y="48"/>
                </a:lnTo>
                <a:lnTo>
                  <a:pt x="0" y="55"/>
                </a:lnTo>
                <a:lnTo>
                  <a:pt x="2" y="66"/>
                </a:lnTo>
                <a:lnTo>
                  <a:pt x="8" y="73"/>
                </a:lnTo>
                <a:lnTo>
                  <a:pt x="16" y="78"/>
                </a:lnTo>
                <a:lnTo>
                  <a:pt x="25" y="80"/>
                </a:lnTo>
                <a:lnTo>
                  <a:pt x="39" y="78"/>
                </a:lnTo>
                <a:lnTo>
                  <a:pt x="55" y="75"/>
                </a:lnTo>
                <a:lnTo>
                  <a:pt x="67" y="75"/>
                </a:lnTo>
                <a:lnTo>
                  <a:pt x="72" y="80"/>
                </a:lnTo>
                <a:lnTo>
                  <a:pt x="72" y="88"/>
                </a:lnTo>
                <a:lnTo>
                  <a:pt x="74" y="95"/>
                </a:lnTo>
                <a:lnTo>
                  <a:pt x="78" y="102"/>
                </a:lnTo>
                <a:lnTo>
                  <a:pt x="86" y="108"/>
                </a:lnTo>
                <a:lnTo>
                  <a:pt x="92" y="113"/>
                </a:lnTo>
                <a:lnTo>
                  <a:pt x="96" y="122"/>
                </a:lnTo>
                <a:lnTo>
                  <a:pt x="96" y="128"/>
                </a:lnTo>
                <a:lnTo>
                  <a:pt x="96" y="132"/>
                </a:lnTo>
                <a:lnTo>
                  <a:pt x="98" y="130"/>
                </a:lnTo>
                <a:lnTo>
                  <a:pt x="104" y="127"/>
                </a:lnTo>
                <a:lnTo>
                  <a:pt x="112" y="123"/>
                </a:lnTo>
                <a:lnTo>
                  <a:pt x="115" y="118"/>
                </a:lnTo>
                <a:lnTo>
                  <a:pt x="117" y="115"/>
                </a:lnTo>
                <a:lnTo>
                  <a:pt x="117" y="108"/>
                </a:lnTo>
                <a:lnTo>
                  <a:pt x="114" y="102"/>
                </a:lnTo>
                <a:lnTo>
                  <a:pt x="110" y="94"/>
                </a:lnTo>
                <a:lnTo>
                  <a:pt x="104" y="83"/>
                </a:lnTo>
                <a:lnTo>
                  <a:pt x="96" y="75"/>
                </a:lnTo>
                <a:lnTo>
                  <a:pt x="90" y="66"/>
                </a:lnTo>
                <a:lnTo>
                  <a:pt x="80" y="62"/>
                </a:lnTo>
                <a:lnTo>
                  <a:pt x="70" y="59"/>
                </a:lnTo>
                <a:lnTo>
                  <a:pt x="65" y="54"/>
                </a:lnTo>
                <a:lnTo>
                  <a:pt x="59" y="47"/>
                </a:lnTo>
                <a:lnTo>
                  <a:pt x="59" y="3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7" name="CustomShape 21"/>
          <p:cNvSpPr/>
          <p:nvPr/>
        </p:nvSpPr>
        <p:spPr>
          <a:xfrm>
            <a:off x="6269400" y="2268720"/>
            <a:ext cx="197280" cy="194400"/>
          </a:xfrm>
          <a:custGeom>
            <a:avLst/>
            <a:gdLst/>
            <a:ahLst/>
            <a:rect l="l" t="t" r="r" b="b"/>
            <a:pathLst>
              <a:path w="260" h="264">
                <a:moveTo>
                  <a:pt x="13" y="0"/>
                </a:moveTo>
                <a:lnTo>
                  <a:pt x="19" y="5"/>
                </a:lnTo>
                <a:lnTo>
                  <a:pt x="29" y="17"/>
                </a:lnTo>
                <a:lnTo>
                  <a:pt x="43" y="27"/>
                </a:lnTo>
                <a:lnTo>
                  <a:pt x="50" y="33"/>
                </a:lnTo>
                <a:lnTo>
                  <a:pt x="56" y="29"/>
                </a:lnTo>
                <a:lnTo>
                  <a:pt x="60" y="24"/>
                </a:lnTo>
                <a:lnTo>
                  <a:pt x="68" y="20"/>
                </a:lnTo>
                <a:lnTo>
                  <a:pt x="76" y="22"/>
                </a:lnTo>
                <a:lnTo>
                  <a:pt x="82" y="24"/>
                </a:lnTo>
                <a:lnTo>
                  <a:pt x="84" y="26"/>
                </a:lnTo>
                <a:lnTo>
                  <a:pt x="84" y="29"/>
                </a:lnTo>
                <a:lnTo>
                  <a:pt x="90" y="36"/>
                </a:lnTo>
                <a:lnTo>
                  <a:pt x="97" y="43"/>
                </a:lnTo>
                <a:lnTo>
                  <a:pt x="101" y="47"/>
                </a:lnTo>
                <a:lnTo>
                  <a:pt x="105" y="52"/>
                </a:lnTo>
                <a:lnTo>
                  <a:pt x="107" y="59"/>
                </a:lnTo>
                <a:lnTo>
                  <a:pt x="111" y="66"/>
                </a:lnTo>
                <a:lnTo>
                  <a:pt x="117" y="73"/>
                </a:lnTo>
                <a:lnTo>
                  <a:pt x="125" y="80"/>
                </a:lnTo>
                <a:lnTo>
                  <a:pt x="133" y="85"/>
                </a:lnTo>
                <a:lnTo>
                  <a:pt x="142" y="92"/>
                </a:lnTo>
                <a:lnTo>
                  <a:pt x="152" y="102"/>
                </a:lnTo>
                <a:lnTo>
                  <a:pt x="160" y="113"/>
                </a:lnTo>
                <a:lnTo>
                  <a:pt x="162" y="116"/>
                </a:lnTo>
                <a:lnTo>
                  <a:pt x="158" y="114"/>
                </a:lnTo>
                <a:lnTo>
                  <a:pt x="150" y="109"/>
                </a:lnTo>
                <a:lnTo>
                  <a:pt x="140" y="104"/>
                </a:lnTo>
                <a:lnTo>
                  <a:pt x="131" y="100"/>
                </a:lnTo>
                <a:lnTo>
                  <a:pt x="121" y="97"/>
                </a:lnTo>
                <a:lnTo>
                  <a:pt x="113" y="92"/>
                </a:lnTo>
                <a:lnTo>
                  <a:pt x="105" y="88"/>
                </a:lnTo>
                <a:lnTo>
                  <a:pt x="103" y="87"/>
                </a:lnTo>
                <a:lnTo>
                  <a:pt x="103" y="90"/>
                </a:lnTo>
                <a:lnTo>
                  <a:pt x="107" y="97"/>
                </a:lnTo>
                <a:lnTo>
                  <a:pt x="113" y="106"/>
                </a:lnTo>
                <a:lnTo>
                  <a:pt x="121" y="114"/>
                </a:lnTo>
                <a:lnTo>
                  <a:pt x="131" y="121"/>
                </a:lnTo>
                <a:lnTo>
                  <a:pt x="142" y="127"/>
                </a:lnTo>
                <a:lnTo>
                  <a:pt x="152" y="130"/>
                </a:lnTo>
                <a:lnTo>
                  <a:pt x="162" y="130"/>
                </a:lnTo>
                <a:lnTo>
                  <a:pt x="172" y="132"/>
                </a:lnTo>
                <a:lnTo>
                  <a:pt x="180" y="139"/>
                </a:lnTo>
                <a:lnTo>
                  <a:pt x="185" y="147"/>
                </a:lnTo>
                <a:lnTo>
                  <a:pt x="193" y="154"/>
                </a:lnTo>
                <a:lnTo>
                  <a:pt x="205" y="167"/>
                </a:lnTo>
                <a:lnTo>
                  <a:pt x="217" y="184"/>
                </a:lnTo>
                <a:lnTo>
                  <a:pt x="228" y="200"/>
                </a:lnTo>
                <a:lnTo>
                  <a:pt x="236" y="205"/>
                </a:lnTo>
                <a:lnTo>
                  <a:pt x="244" y="203"/>
                </a:lnTo>
                <a:lnTo>
                  <a:pt x="252" y="205"/>
                </a:lnTo>
                <a:lnTo>
                  <a:pt x="258" y="212"/>
                </a:lnTo>
                <a:lnTo>
                  <a:pt x="260" y="221"/>
                </a:lnTo>
                <a:lnTo>
                  <a:pt x="258" y="233"/>
                </a:lnTo>
                <a:lnTo>
                  <a:pt x="254" y="245"/>
                </a:lnTo>
                <a:lnTo>
                  <a:pt x="250" y="254"/>
                </a:lnTo>
                <a:lnTo>
                  <a:pt x="242" y="252"/>
                </a:lnTo>
                <a:lnTo>
                  <a:pt x="234" y="243"/>
                </a:lnTo>
                <a:lnTo>
                  <a:pt x="228" y="236"/>
                </a:lnTo>
                <a:lnTo>
                  <a:pt x="225" y="233"/>
                </a:lnTo>
                <a:lnTo>
                  <a:pt x="223" y="236"/>
                </a:lnTo>
                <a:lnTo>
                  <a:pt x="223" y="247"/>
                </a:lnTo>
                <a:lnTo>
                  <a:pt x="223" y="259"/>
                </a:lnTo>
                <a:lnTo>
                  <a:pt x="221" y="264"/>
                </a:lnTo>
                <a:lnTo>
                  <a:pt x="215" y="261"/>
                </a:lnTo>
                <a:lnTo>
                  <a:pt x="205" y="252"/>
                </a:lnTo>
                <a:lnTo>
                  <a:pt x="195" y="243"/>
                </a:lnTo>
                <a:lnTo>
                  <a:pt x="189" y="236"/>
                </a:lnTo>
                <a:lnTo>
                  <a:pt x="187" y="228"/>
                </a:lnTo>
                <a:lnTo>
                  <a:pt x="189" y="217"/>
                </a:lnTo>
                <a:lnTo>
                  <a:pt x="189" y="207"/>
                </a:lnTo>
                <a:lnTo>
                  <a:pt x="183" y="198"/>
                </a:lnTo>
                <a:lnTo>
                  <a:pt x="172" y="193"/>
                </a:lnTo>
                <a:lnTo>
                  <a:pt x="158" y="189"/>
                </a:lnTo>
                <a:lnTo>
                  <a:pt x="152" y="186"/>
                </a:lnTo>
                <a:lnTo>
                  <a:pt x="148" y="181"/>
                </a:lnTo>
                <a:lnTo>
                  <a:pt x="146" y="175"/>
                </a:lnTo>
                <a:lnTo>
                  <a:pt x="144" y="168"/>
                </a:lnTo>
                <a:lnTo>
                  <a:pt x="140" y="161"/>
                </a:lnTo>
                <a:lnTo>
                  <a:pt x="137" y="156"/>
                </a:lnTo>
                <a:lnTo>
                  <a:pt x="127" y="153"/>
                </a:lnTo>
                <a:lnTo>
                  <a:pt x="119" y="147"/>
                </a:lnTo>
                <a:lnTo>
                  <a:pt x="115" y="142"/>
                </a:lnTo>
                <a:lnTo>
                  <a:pt x="111" y="137"/>
                </a:lnTo>
                <a:lnTo>
                  <a:pt x="101" y="132"/>
                </a:lnTo>
                <a:lnTo>
                  <a:pt x="90" y="128"/>
                </a:lnTo>
                <a:lnTo>
                  <a:pt x="80" y="125"/>
                </a:lnTo>
                <a:lnTo>
                  <a:pt x="74" y="120"/>
                </a:lnTo>
                <a:lnTo>
                  <a:pt x="72" y="111"/>
                </a:lnTo>
                <a:lnTo>
                  <a:pt x="70" y="99"/>
                </a:lnTo>
                <a:lnTo>
                  <a:pt x="64" y="87"/>
                </a:lnTo>
                <a:lnTo>
                  <a:pt x="56" y="76"/>
                </a:lnTo>
                <a:lnTo>
                  <a:pt x="50" y="66"/>
                </a:lnTo>
                <a:lnTo>
                  <a:pt x="48" y="59"/>
                </a:lnTo>
                <a:lnTo>
                  <a:pt x="48" y="53"/>
                </a:lnTo>
                <a:lnTo>
                  <a:pt x="46" y="50"/>
                </a:lnTo>
                <a:lnTo>
                  <a:pt x="41" y="43"/>
                </a:lnTo>
                <a:lnTo>
                  <a:pt x="35" y="38"/>
                </a:lnTo>
                <a:lnTo>
                  <a:pt x="25" y="31"/>
                </a:lnTo>
                <a:lnTo>
                  <a:pt x="17" y="24"/>
                </a:lnTo>
                <a:lnTo>
                  <a:pt x="7" y="15"/>
                </a:lnTo>
                <a:lnTo>
                  <a:pt x="1" y="8"/>
                </a:lnTo>
                <a:lnTo>
                  <a:pt x="0" y="3"/>
                </a:lnTo>
                <a:lnTo>
                  <a:pt x="3" y="0"/>
                </a:lnTo>
                <a:lnTo>
                  <a:pt x="13" y="0"/>
                </a:lnTo>
                <a:close/>
              </a:path>
            </a:pathLst>
          </a:custGeom>
          <a:gradFill>
            <a:gsLst>
              <a:gs pos="0">
                <a:srgbClr val="5e4700"/>
              </a:gs>
              <a:gs pos="100000">
                <a:srgbClr val="cc9900"/>
              </a:gs>
            </a:gsLst>
            <a:lin ang="5400000"/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8" name="CustomShape 22"/>
          <p:cNvSpPr/>
          <p:nvPr/>
        </p:nvSpPr>
        <p:spPr>
          <a:xfrm>
            <a:off x="6397920" y="2548440"/>
            <a:ext cx="66600" cy="58680"/>
          </a:xfrm>
          <a:custGeom>
            <a:avLst/>
            <a:gdLst/>
            <a:ahLst/>
            <a:rect l="l" t="t" r="r" b="b"/>
            <a:pathLst>
              <a:path w="88" h="80">
                <a:moveTo>
                  <a:pt x="2" y="0"/>
                </a:moveTo>
                <a:lnTo>
                  <a:pt x="4" y="0"/>
                </a:lnTo>
                <a:lnTo>
                  <a:pt x="10" y="2"/>
                </a:lnTo>
                <a:lnTo>
                  <a:pt x="17" y="7"/>
                </a:lnTo>
                <a:lnTo>
                  <a:pt x="33" y="17"/>
                </a:lnTo>
                <a:lnTo>
                  <a:pt x="47" y="26"/>
                </a:lnTo>
                <a:lnTo>
                  <a:pt x="55" y="31"/>
                </a:lnTo>
                <a:lnTo>
                  <a:pt x="62" y="37"/>
                </a:lnTo>
                <a:lnTo>
                  <a:pt x="74" y="45"/>
                </a:lnTo>
                <a:lnTo>
                  <a:pt x="84" y="59"/>
                </a:lnTo>
                <a:lnTo>
                  <a:pt x="88" y="71"/>
                </a:lnTo>
                <a:lnTo>
                  <a:pt x="88" y="80"/>
                </a:lnTo>
                <a:lnTo>
                  <a:pt x="80" y="80"/>
                </a:lnTo>
                <a:lnTo>
                  <a:pt x="70" y="75"/>
                </a:lnTo>
                <a:lnTo>
                  <a:pt x="62" y="68"/>
                </a:lnTo>
                <a:lnTo>
                  <a:pt x="53" y="59"/>
                </a:lnTo>
                <a:lnTo>
                  <a:pt x="37" y="47"/>
                </a:lnTo>
                <a:lnTo>
                  <a:pt x="25" y="37"/>
                </a:lnTo>
                <a:lnTo>
                  <a:pt x="17" y="28"/>
                </a:lnTo>
                <a:lnTo>
                  <a:pt x="12" y="23"/>
                </a:lnTo>
                <a:lnTo>
                  <a:pt x="6" y="19"/>
                </a:lnTo>
                <a:lnTo>
                  <a:pt x="0" y="14"/>
                </a:lnTo>
                <a:lnTo>
                  <a:pt x="0" y="7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09" name="CustomShape 23"/>
          <p:cNvSpPr/>
          <p:nvPr/>
        </p:nvSpPr>
        <p:spPr>
          <a:xfrm>
            <a:off x="6482520" y="2618640"/>
            <a:ext cx="91800" cy="69840"/>
          </a:xfrm>
          <a:custGeom>
            <a:avLst/>
            <a:gdLst/>
            <a:ahLst/>
            <a:rect l="l" t="t" r="r" b="b"/>
            <a:pathLst>
              <a:path w="122" h="96">
                <a:moveTo>
                  <a:pt x="0" y="0"/>
                </a:moveTo>
                <a:lnTo>
                  <a:pt x="2" y="3"/>
                </a:lnTo>
                <a:lnTo>
                  <a:pt x="4" y="10"/>
                </a:lnTo>
                <a:lnTo>
                  <a:pt x="8" y="19"/>
                </a:lnTo>
                <a:lnTo>
                  <a:pt x="12" y="28"/>
                </a:lnTo>
                <a:lnTo>
                  <a:pt x="16" y="33"/>
                </a:lnTo>
                <a:lnTo>
                  <a:pt x="20" y="35"/>
                </a:lnTo>
                <a:lnTo>
                  <a:pt x="24" y="36"/>
                </a:lnTo>
                <a:lnTo>
                  <a:pt x="30" y="43"/>
                </a:lnTo>
                <a:lnTo>
                  <a:pt x="36" y="50"/>
                </a:lnTo>
                <a:lnTo>
                  <a:pt x="43" y="55"/>
                </a:lnTo>
                <a:lnTo>
                  <a:pt x="49" y="61"/>
                </a:lnTo>
                <a:lnTo>
                  <a:pt x="59" y="68"/>
                </a:lnTo>
                <a:lnTo>
                  <a:pt x="69" y="75"/>
                </a:lnTo>
                <a:lnTo>
                  <a:pt x="79" y="80"/>
                </a:lnTo>
                <a:lnTo>
                  <a:pt x="86" y="85"/>
                </a:lnTo>
                <a:lnTo>
                  <a:pt x="94" y="89"/>
                </a:lnTo>
                <a:lnTo>
                  <a:pt x="102" y="92"/>
                </a:lnTo>
                <a:lnTo>
                  <a:pt x="114" y="96"/>
                </a:lnTo>
                <a:lnTo>
                  <a:pt x="122" y="96"/>
                </a:lnTo>
                <a:lnTo>
                  <a:pt x="120" y="90"/>
                </a:lnTo>
                <a:lnTo>
                  <a:pt x="112" y="80"/>
                </a:lnTo>
                <a:lnTo>
                  <a:pt x="104" y="71"/>
                </a:lnTo>
                <a:lnTo>
                  <a:pt x="96" y="66"/>
                </a:lnTo>
                <a:lnTo>
                  <a:pt x="94" y="64"/>
                </a:lnTo>
                <a:lnTo>
                  <a:pt x="92" y="59"/>
                </a:lnTo>
                <a:lnTo>
                  <a:pt x="86" y="49"/>
                </a:lnTo>
                <a:lnTo>
                  <a:pt x="77" y="40"/>
                </a:lnTo>
                <a:lnTo>
                  <a:pt x="67" y="38"/>
                </a:lnTo>
                <a:lnTo>
                  <a:pt x="59" y="38"/>
                </a:lnTo>
                <a:lnTo>
                  <a:pt x="55" y="33"/>
                </a:lnTo>
                <a:lnTo>
                  <a:pt x="53" y="28"/>
                </a:lnTo>
                <a:lnTo>
                  <a:pt x="49" y="22"/>
                </a:lnTo>
                <a:lnTo>
                  <a:pt x="39" y="15"/>
                </a:lnTo>
                <a:lnTo>
                  <a:pt x="26" y="7"/>
                </a:lnTo>
                <a:lnTo>
                  <a:pt x="1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0" name="CustomShape 24"/>
          <p:cNvSpPr/>
          <p:nvPr/>
        </p:nvSpPr>
        <p:spPr>
          <a:xfrm>
            <a:off x="6296760" y="2531160"/>
            <a:ext cx="141120" cy="137520"/>
          </a:xfrm>
          <a:custGeom>
            <a:avLst/>
            <a:gdLst/>
            <a:ahLst/>
            <a:rect l="l" t="t" r="r" b="b"/>
            <a:pathLst>
              <a:path w="186" h="188">
                <a:moveTo>
                  <a:pt x="25" y="13"/>
                </a:moveTo>
                <a:lnTo>
                  <a:pt x="21" y="9"/>
                </a:lnTo>
                <a:lnTo>
                  <a:pt x="13" y="4"/>
                </a:lnTo>
                <a:lnTo>
                  <a:pt x="6" y="0"/>
                </a:lnTo>
                <a:lnTo>
                  <a:pt x="2" y="4"/>
                </a:lnTo>
                <a:lnTo>
                  <a:pt x="2" y="11"/>
                </a:lnTo>
                <a:lnTo>
                  <a:pt x="2" y="16"/>
                </a:lnTo>
                <a:lnTo>
                  <a:pt x="2" y="18"/>
                </a:lnTo>
                <a:lnTo>
                  <a:pt x="2" y="20"/>
                </a:lnTo>
                <a:lnTo>
                  <a:pt x="0" y="21"/>
                </a:lnTo>
                <a:lnTo>
                  <a:pt x="0" y="25"/>
                </a:lnTo>
                <a:lnTo>
                  <a:pt x="2" y="28"/>
                </a:lnTo>
                <a:lnTo>
                  <a:pt x="8" y="30"/>
                </a:lnTo>
                <a:lnTo>
                  <a:pt x="17" y="28"/>
                </a:lnTo>
                <a:lnTo>
                  <a:pt x="27" y="28"/>
                </a:lnTo>
                <a:lnTo>
                  <a:pt x="33" y="30"/>
                </a:lnTo>
                <a:lnTo>
                  <a:pt x="35" y="39"/>
                </a:lnTo>
                <a:lnTo>
                  <a:pt x="35" y="49"/>
                </a:lnTo>
                <a:lnTo>
                  <a:pt x="39" y="56"/>
                </a:lnTo>
                <a:lnTo>
                  <a:pt x="45" y="61"/>
                </a:lnTo>
                <a:lnTo>
                  <a:pt x="56" y="68"/>
                </a:lnTo>
                <a:lnTo>
                  <a:pt x="72" y="79"/>
                </a:lnTo>
                <a:lnTo>
                  <a:pt x="86" y="94"/>
                </a:lnTo>
                <a:lnTo>
                  <a:pt x="98" y="110"/>
                </a:lnTo>
                <a:lnTo>
                  <a:pt x="107" y="124"/>
                </a:lnTo>
                <a:lnTo>
                  <a:pt x="117" y="136"/>
                </a:lnTo>
                <a:lnTo>
                  <a:pt x="127" y="145"/>
                </a:lnTo>
                <a:lnTo>
                  <a:pt x="137" y="154"/>
                </a:lnTo>
                <a:lnTo>
                  <a:pt x="143" y="162"/>
                </a:lnTo>
                <a:lnTo>
                  <a:pt x="148" y="171"/>
                </a:lnTo>
                <a:lnTo>
                  <a:pt x="154" y="180"/>
                </a:lnTo>
                <a:lnTo>
                  <a:pt x="160" y="187"/>
                </a:lnTo>
                <a:lnTo>
                  <a:pt x="168" y="188"/>
                </a:lnTo>
                <a:lnTo>
                  <a:pt x="176" y="188"/>
                </a:lnTo>
                <a:lnTo>
                  <a:pt x="182" y="185"/>
                </a:lnTo>
                <a:lnTo>
                  <a:pt x="186" y="180"/>
                </a:lnTo>
                <a:lnTo>
                  <a:pt x="182" y="173"/>
                </a:lnTo>
                <a:lnTo>
                  <a:pt x="174" y="162"/>
                </a:lnTo>
                <a:lnTo>
                  <a:pt x="166" y="152"/>
                </a:lnTo>
                <a:lnTo>
                  <a:pt x="156" y="143"/>
                </a:lnTo>
                <a:lnTo>
                  <a:pt x="150" y="136"/>
                </a:lnTo>
                <a:lnTo>
                  <a:pt x="145" y="134"/>
                </a:lnTo>
                <a:lnTo>
                  <a:pt x="139" y="133"/>
                </a:lnTo>
                <a:lnTo>
                  <a:pt x="137" y="129"/>
                </a:lnTo>
                <a:lnTo>
                  <a:pt x="135" y="124"/>
                </a:lnTo>
                <a:lnTo>
                  <a:pt x="135" y="119"/>
                </a:lnTo>
                <a:lnTo>
                  <a:pt x="133" y="115"/>
                </a:lnTo>
                <a:lnTo>
                  <a:pt x="127" y="110"/>
                </a:lnTo>
                <a:lnTo>
                  <a:pt x="119" y="105"/>
                </a:lnTo>
                <a:lnTo>
                  <a:pt x="109" y="94"/>
                </a:lnTo>
                <a:lnTo>
                  <a:pt x="100" y="80"/>
                </a:lnTo>
                <a:lnTo>
                  <a:pt x="90" y="68"/>
                </a:lnTo>
                <a:lnTo>
                  <a:pt x="78" y="61"/>
                </a:lnTo>
                <a:lnTo>
                  <a:pt x="68" y="60"/>
                </a:lnTo>
                <a:lnTo>
                  <a:pt x="60" y="56"/>
                </a:lnTo>
                <a:lnTo>
                  <a:pt x="54" y="53"/>
                </a:lnTo>
                <a:lnTo>
                  <a:pt x="53" y="46"/>
                </a:lnTo>
                <a:lnTo>
                  <a:pt x="51" y="37"/>
                </a:lnTo>
                <a:lnTo>
                  <a:pt x="45" y="30"/>
                </a:lnTo>
                <a:lnTo>
                  <a:pt x="37" y="23"/>
                </a:lnTo>
                <a:lnTo>
                  <a:pt x="27" y="20"/>
                </a:lnTo>
                <a:lnTo>
                  <a:pt x="23" y="18"/>
                </a:lnTo>
                <a:lnTo>
                  <a:pt x="23" y="14"/>
                </a:lnTo>
                <a:lnTo>
                  <a:pt x="23" y="13"/>
                </a:lnTo>
                <a:lnTo>
                  <a:pt x="25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1" name="CustomShape 25"/>
          <p:cNvSpPr/>
          <p:nvPr/>
        </p:nvSpPr>
        <p:spPr>
          <a:xfrm>
            <a:off x="6112440" y="2320560"/>
            <a:ext cx="39240" cy="46440"/>
          </a:xfrm>
          <a:custGeom>
            <a:avLst/>
            <a:gdLst/>
            <a:ahLst/>
            <a:rect l="l" t="t" r="r" b="b"/>
            <a:pathLst>
              <a:path w="53" h="65">
                <a:moveTo>
                  <a:pt x="8" y="0"/>
                </a:moveTo>
                <a:lnTo>
                  <a:pt x="12" y="2"/>
                </a:lnTo>
                <a:lnTo>
                  <a:pt x="24" y="5"/>
                </a:lnTo>
                <a:lnTo>
                  <a:pt x="35" y="12"/>
                </a:lnTo>
                <a:lnTo>
                  <a:pt x="45" y="21"/>
                </a:lnTo>
                <a:lnTo>
                  <a:pt x="49" y="31"/>
                </a:lnTo>
                <a:lnTo>
                  <a:pt x="53" y="44"/>
                </a:lnTo>
                <a:lnTo>
                  <a:pt x="53" y="54"/>
                </a:lnTo>
                <a:lnTo>
                  <a:pt x="53" y="63"/>
                </a:lnTo>
                <a:lnTo>
                  <a:pt x="51" y="65"/>
                </a:lnTo>
                <a:lnTo>
                  <a:pt x="47" y="58"/>
                </a:lnTo>
                <a:lnTo>
                  <a:pt x="41" y="47"/>
                </a:lnTo>
                <a:lnTo>
                  <a:pt x="31" y="38"/>
                </a:lnTo>
                <a:lnTo>
                  <a:pt x="25" y="33"/>
                </a:lnTo>
                <a:lnTo>
                  <a:pt x="24" y="28"/>
                </a:lnTo>
                <a:lnTo>
                  <a:pt x="20" y="25"/>
                </a:lnTo>
                <a:lnTo>
                  <a:pt x="14" y="19"/>
                </a:lnTo>
                <a:lnTo>
                  <a:pt x="6" y="14"/>
                </a:lnTo>
                <a:lnTo>
                  <a:pt x="0" y="9"/>
                </a:lnTo>
                <a:lnTo>
                  <a:pt x="2" y="4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2" name="CustomShape 26"/>
          <p:cNvSpPr/>
          <p:nvPr/>
        </p:nvSpPr>
        <p:spPr>
          <a:xfrm>
            <a:off x="6258240" y="2393280"/>
            <a:ext cx="23760" cy="40320"/>
          </a:xfrm>
          <a:custGeom>
            <a:avLst/>
            <a:gdLst/>
            <a:ahLst/>
            <a:rect l="l" t="t" r="r" b="b"/>
            <a:pathLst>
              <a:path w="31" h="56">
                <a:moveTo>
                  <a:pt x="4" y="2"/>
                </a:moveTo>
                <a:lnTo>
                  <a:pt x="4" y="4"/>
                </a:lnTo>
                <a:lnTo>
                  <a:pt x="2" y="7"/>
                </a:lnTo>
                <a:lnTo>
                  <a:pt x="0" y="13"/>
                </a:lnTo>
                <a:lnTo>
                  <a:pt x="0" y="21"/>
                </a:lnTo>
                <a:lnTo>
                  <a:pt x="2" y="30"/>
                </a:lnTo>
                <a:lnTo>
                  <a:pt x="2" y="37"/>
                </a:lnTo>
                <a:lnTo>
                  <a:pt x="2" y="42"/>
                </a:lnTo>
                <a:lnTo>
                  <a:pt x="0" y="49"/>
                </a:lnTo>
                <a:lnTo>
                  <a:pt x="2" y="54"/>
                </a:lnTo>
                <a:lnTo>
                  <a:pt x="8" y="56"/>
                </a:lnTo>
                <a:lnTo>
                  <a:pt x="14" y="54"/>
                </a:lnTo>
                <a:lnTo>
                  <a:pt x="19" y="47"/>
                </a:lnTo>
                <a:lnTo>
                  <a:pt x="25" y="37"/>
                </a:lnTo>
                <a:lnTo>
                  <a:pt x="29" y="28"/>
                </a:lnTo>
                <a:lnTo>
                  <a:pt x="31" y="21"/>
                </a:lnTo>
                <a:lnTo>
                  <a:pt x="29" y="14"/>
                </a:lnTo>
                <a:lnTo>
                  <a:pt x="25" y="9"/>
                </a:lnTo>
                <a:lnTo>
                  <a:pt x="19" y="4"/>
                </a:lnTo>
                <a:lnTo>
                  <a:pt x="12" y="0"/>
                </a:lnTo>
                <a:lnTo>
                  <a:pt x="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3" name="CustomShape 27"/>
          <p:cNvSpPr/>
          <p:nvPr/>
        </p:nvSpPr>
        <p:spPr>
          <a:xfrm>
            <a:off x="7022520" y="2966040"/>
            <a:ext cx="225720" cy="77400"/>
          </a:xfrm>
          <a:custGeom>
            <a:avLst/>
            <a:gdLst/>
            <a:ahLst/>
            <a:rect l="l" t="t" r="r" b="b"/>
            <a:pathLst>
              <a:path w="295" h="106">
                <a:moveTo>
                  <a:pt x="164" y="24"/>
                </a:moveTo>
                <a:lnTo>
                  <a:pt x="168" y="26"/>
                </a:lnTo>
                <a:lnTo>
                  <a:pt x="176" y="27"/>
                </a:lnTo>
                <a:lnTo>
                  <a:pt x="188" y="29"/>
                </a:lnTo>
                <a:lnTo>
                  <a:pt x="203" y="29"/>
                </a:lnTo>
                <a:lnTo>
                  <a:pt x="217" y="27"/>
                </a:lnTo>
                <a:lnTo>
                  <a:pt x="229" y="27"/>
                </a:lnTo>
                <a:lnTo>
                  <a:pt x="238" y="33"/>
                </a:lnTo>
                <a:lnTo>
                  <a:pt x="250" y="38"/>
                </a:lnTo>
                <a:lnTo>
                  <a:pt x="266" y="45"/>
                </a:lnTo>
                <a:lnTo>
                  <a:pt x="282" y="52"/>
                </a:lnTo>
                <a:lnTo>
                  <a:pt x="293" y="60"/>
                </a:lnTo>
                <a:lnTo>
                  <a:pt x="295" y="73"/>
                </a:lnTo>
                <a:lnTo>
                  <a:pt x="287" y="83"/>
                </a:lnTo>
                <a:lnTo>
                  <a:pt x="278" y="88"/>
                </a:lnTo>
                <a:lnTo>
                  <a:pt x="266" y="92"/>
                </a:lnTo>
                <a:lnTo>
                  <a:pt x="254" y="97"/>
                </a:lnTo>
                <a:lnTo>
                  <a:pt x="248" y="101"/>
                </a:lnTo>
                <a:lnTo>
                  <a:pt x="242" y="102"/>
                </a:lnTo>
                <a:lnTo>
                  <a:pt x="235" y="104"/>
                </a:lnTo>
                <a:lnTo>
                  <a:pt x="229" y="104"/>
                </a:lnTo>
                <a:lnTo>
                  <a:pt x="221" y="104"/>
                </a:lnTo>
                <a:lnTo>
                  <a:pt x="213" y="102"/>
                </a:lnTo>
                <a:lnTo>
                  <a:pt x="203" y="102"/>
                </a:lnTo>
                <a:lnTo>
                  <a:pt x="195" y="102"/>
                </a:lnTo>
                <a:lnTo>
                  <a:pt x="180" y="102"/>
                </a:lnTo>
                <a:lnTo>
                  <a:pt x="170" y="102"/>
                </a:lnTo>
                <a:lnTo>
                  <a:pt x="160" y="104"/>
                </a:lnTo>
                <a:lnTo>
                  <a:pt x="145" y="106"/>
                </a:lnTo>
                <a:lnTo>
                  <a:pt x="135" y="106"/>
                </a:lnTo>
                <a:lnTo>
                  <a:pt x="125" y="106"/>
                </a:lnTo>
                <a:lnTo>
                  <a:pt x="113" y="106"/>
                </a:lnTo>
                <a:lnTo>
                  <a:pt x="103" y="106"/>
                </a:lnTo>
                <a:lnTo>
                  <a:pt x="94" y="104"/>
                </a:lnTo>
                <a:lnTo>
                  <a:pt x="84" y="102"/>
                </a:lnTo>
                <a:lnTo>
                  <a:pt x="74" y="99"/>
                </a:lnTo>
                <a:lnTo>
                  <a:pt x="66" y="95"/>
                </a:lnTo>
                <a:lnTo>
                  <a:pt x="53" y="85"/>
                </a:lnTo>
                <a:lnTo>
                  <a:pt x="39" y="73"/>
                </a:lnTo>
                <a:lnTo>
                  <a:pt x="27" y="64"/>
                </a:lnTo>
                <a:lnTo>
                  <a:pt x="17" y="60"/>
                </a:lnTo>
                <a:lnTo>
                  <a:pt x="8" y="60"/>
                </a:lnTo>
                <a:lnTo>
                  <a:pt x="2" y="55"/>
                </a:lnTo>
                <a:lnTo>
                  <a:pt x="0" y="48"/>
                </a:lnTo>
                <a:lnTo>
                  <a:pt x="6" y="41"/>
                </a:lnTo>
                <a:lnTo>
                  <a:pt x="13" y="34"/>
                </a:lnTo>
                <a:lnTo>
                  <a:pt x="19" y="31"/>
                </a:lnTo>
                <a:lnTo>
                  <a:pt x="19" y="26"/>
                </a:lnTo>
                <a:lnTo>
                  <a:pt x="17" y="20"/>
                </a:lnTo>
                <a:lnTo>
                  <a:pt x="15" y="13"/>
                </a:lnTo>
                <a:lnTo>
                  <a:pt x="17" y="5"/>
                </a:lnTo>
                <a:lnTo>
                  <a:pt x="21" y="0"/>
                </a:lnTo>
                <a:lnTo>
                  <a:pt x="27" y="1"/>
                </a:lnTo>
                <a:lnTo>
                  <a:pt x="35" y="8"/>
                </a:lnTo>
                <a:lnTo>
                  <a:pt x="43" y="12"/>
                </a:lnTo>
                <a:lnTo>
                  <a:pt x="51" y="12"/>
                </a:lnTo>
                <a:lnTo>
                  <a:pt x="58" y="12"/>
                </a:lnTo>
                <a:lnTo>
                  <a:pt x="64" y="10"/>
                </a:lnTo>
                <a:lnTo>
                  <a:pt x="76" y="10"/>
                </a:lnTo>
                <a:lnTo>
                  <a:pt x="90" y="10"/>
                </a:lnTo>
                <a:lnTo>
                  <a:pt x="105" y="12"/>
                </a:lnTo>
                <a:lnTo>
                  <a:pt x="121" y="13"/>
                </a:lnTo>
                <a:lnTo>
                  <a:pt x="139" y="17"/>
                </a:lnTo>
                <a:lnTo>
                  <a:pt x="152" y="20"/>
                </a:lnTo>
                <a:lnTo>
                  <a:pt x="164" y="24"/>
                </a:lnTo>
                <a:close/>
              </a:path>
            </a:pathLst>
          </a:custGeom>
          <a:gradFill>
            <a:gsLst>
              <a:gs pos="0">
                <a:srgbClr val="5e4700"/>
              </a:gs>
              <a:gs pos="100000">
                <a:srgbClr val="cc9900"/>
              </a:gs>
            </a:gsLst>
            <a:lin ang="5400000"/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4" name="CustomShape 28"/>
          <p:cNvSpPr/>
          <p:nvPr/>
        </p:nvSpPr>
        <p:spPr>
          <a:xfrm>
            <a:off x="6917040" y="2957400"/>
            <a:ext cx="95040" cy="46440"/>
          </a:xfrm>
          <a:custGeom>
            <a:avLst/>
            <a:gdLst/>
            <a:ahLst/>
            <a:rect l="l" t="t" r="r" b="b"/>
            <a:pathLst>
              <a:path w="123" h="63">
                <a:moveTo>
                  <a:pt x="123" y="63"/>
                </a:moveTo>
                <a:lnTo>
                  <a:pt x="123" y="61"/>
                </a:lnTo>
                <a:lnTo>
                  <a:pt x="123" y="54"/>
                </a:lnTo>
                <a:lnTo>
                  <a:pt x="115" y="46"/>
                </a:lnTo>
                <a:lnTo>
                  <a:pt x="100" y="33"/>
                </a:lnTo>
                <a:lnTo>
                  <a:pt x="82" y="23"/>
                </a:lnTo>
                <a:lnTo>
                  <a:pt x="70" y="18"/>
                </a:lnTo>
                <a:lnTo>
                  <a:pt x="62" y="13"/>
                </a:lnTo>
                <a:lnTo>
                  <a:pt x="53" y="9"/>
                </a:lnTo>
                <a:lnTo>
                  <a:pt x="43" y="4"/>
                </a:lnTo>
                <a:lnTo>
                  <a:pt x="31" y="0"/>
                </a:lnTo>
                <a:lnTo>
                  <a:pt x="19" y="0"/>
                </a:lnTo>
                <a:lnTo>
                  <a:pt x="6" y="2"/>
                </a:lnTo>
                <a:lnTo>
                  <a:pt x="0" y="7"/>
                </a:lnTo>
                <a:lnTo>
                  <a:pt x="4" y="16"/>
                </a:lnTo>
                <a:lnTo>
                  <a:pt x="13" y="23"/>
                </a:lnTo>
                <a:lnTo>
                  <a:pt x="25" y="26"/>
                </a:lnTo>
                <a:lnTo>
                  <a:pt x="35" y="26"/>
                </a:lnTo>
                <a:lnTo>
                  <a:pt x="43" y="30"/>
                </a:lnTo>
                <a:lnTo>
                  <a:pt x="49" y="33"/>
                </a:lnTo>
                <a:lnTo>
                  <a:pt x="57" y="39"/>
                </a:lnTo>
                <a:lnTo>
                  <a:pt x="64" y="42"/>
                </a:lnTo>
                <a:lnTo>
                  <a:pt x="72" y="44"/>
                </a:lnTo>
                <a:lnTo>
                  <a:pt x="82" y="44"/>
                </a:lnTo>
                <a:lnTo>
                  <a:pt x="90" y="49"/>
                </a:lnTo>
                <a:lnTo>
                  <a:pt x="100" y="56"/>
                </a:lnTo>
                <a:lnTo>
                  <a:pt x="109" y="61"/>
                </a:lnTo>
                <a:lnTo>
                  <a:pt x="119" y="63"/>
                </a:lnTo>
                <a:lnTo>
                  <a:pt x="123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5" name="CustomShape 29"/>
          <p:cNvSpPr/>
          <p:nvPr/>
        </p:nvSpPr>
        <p:spPr>
          <a:xfrm>
            <a:off x="6853680" y="3135960"/>
            <a:ext cx="92880" cy="48960"/>
          </a:xfrm>
          <a:custGeom>
            <a:avLst/>
            <a:gdLst/>
            <a:ahLst/>
            <a:rect l="l" t="t" r="r" b="b"/>
            <a:pathLst>
              <a:path w="121" h="66">
                <a:moveTo>
                  <a:pt x="121" y="11"/>
                </a:moveTo>
                <a:lnTo>
                  <a:pt x="119" y="12"/>
                </a:lnTo>
                <a:lnTo>
                  <a:pt x="113" y="14"/>
                </a:lnTo>
                <a:lnTo>
                  <a:pt x="105" y="16"/>
                </a:lnTo>
                <a:lnTo>
                  <a:pt x="95" y="12"/>
                </a:lnTo>
                <a:lnTo>
                  <a:pt x="86" y="7"/>
                </a:lnTo>
                <a:lnTo>
                  <a:pt x="74" y="2"/>
                </a:lnTo>
                <a:lnTo>
                  <a:pt x="60" y="0"/>
                </a:lnTo>
                <a:lnTo>
                  <a:pt x="50" y="4"/>
                </a:lnTo>
                <a:lnTo>
                  <a:pt x="41" y="9"/>
                </a:lnTo>
                <a:lnTo>
                  <a:pt x="33" y="12"/>
                </a:lnTo>
                <a:lnTo>
                  <a:pt x="25" y="16"/>
                </a:lnTo>
                <a:lnTo>
                  <a:pt x="17" y="18"/>
                </a:lnTo>
                <a:lnTo>
                  <a:pt x="9" y="21"/>
                </a:lnTo>
                <a:lnTo>
                  <a:pt x="2" y="24"/>
                </a:lnTo>
                <a:lnTo>
                  <a:pt x="0" y="30"/>
                </a:lnTo>
                <a:lnTo>
                  <a:pt x="4" y="33"/>
                </a:lnTo>
                <a:lnTo>
                  <a:pt x="9" y="37"/>
                </a:lnTo>
                <a:lnTo>
                  <a:pt x="9" y="44"/>
                </a:lnTo>
                <a:lnTo>
                  <a:pt x="7" y="51"/>
                </a:lnTo>
                <a:lnTo>
                  <a:pt x="5" y="58"/>
                </a:lnTo>
                <a:lnTo>
                  <a:pt x="9" y="63"/>
                </a:lnTo>
                <a:lnTo>
                  <a:pt x="17" y="65"/>
                </a:lnTo>
                <a:lnTo>
                  <a:pt x="29" y="66"/>
                </a:lnTo>
                <a:lnTo>
                  <a:pt x="43" y="63"/>
                </a:lnTo>
                <a:lnTo>
                  <a:pt x="56" y="59"/>
                </a:lnTo>
                <a:lnTo>
                  <a:pt x="68" y="59"/>
                </a:lnTo>
                <a:lnTo>
                  <a:pt x="80" y="59"/>
                </a:lnTo>
                <a:lnTo>
                  <a:pt x="90" y="58"/>
                </a:lnTo>
                <a:lnTo>
                  <a:pt x="99" y="51"/>
                </a:lnTo>
                <a:lnTo>
                  <a:pt x="111" y="40"/>
                </a:lnTo>
                <a:lnTo>
                  <a:pt x="117" y="26"/>
                </a:lnTo>
                <a:lnTo>
                  <a:pt x="121" y="11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6" name="CustomShape 30"/>
          <p:cNvSpPr/>
          <p:nvPr/>
        </p:nvSpPr>
        <p:spPr>
          <a:xfrm>
            <a:off x="7018200" y="3059640"/>
            <a:ext cx="352080" cy="64800"/>
          </a:xfrm>
          <a:custGeom>
            <a:avLst/>
            <a:gdLst/>
            <a:ahLst/>
            <a:rect l="l" t="t" r="r" b="b"/>
            <a:pathLst>
              <a:path w="462" h="88">
                <a:moveTo>
                  <a:pt x="86" y="33"/>
                </a:moveTo>
                <a:lnTo>
                  <a:pt x="84" y="31"/>
                </a:lnTo>
                <a:lnTo>
                  <a:pt x="80" y="29"/>
                </a:lnTo>
                <a:lnTo>
                  <a:pt x="76" y="26"/>
                </a:lnTo>
                <a:lnTo>
                  <a:pt x="68" y="22"/>
                </a:lnTo>
                <a:lnTo>
                  <a:pt x="62" y="21"/>
                </a:lnTo>
                <a:lnTo>
                  <a:pt x="57" y="19"/>
                </a:lnTo>
                <a:lnTo>
                  <a:pt x="49" y="19"/>
                </a:lnTo>
                <a:lnTo>
                  <a:pt x="39" y="17"/>
                </a:lnTo>
                <a:lnTo>
                  <a:pt x="31" y="17"/>
                </a:lnTo>
                <a:lnTo>
                  <a:pt x="23" y="19"/>
                </a:lnTo>
                <a:lnTo>
                  <a:pt x="16" y="21"/>
                </a:lnTo>
                <a:lnTo>
                  <a:pt x="10" y="22"/>
                </a:lnTo>
                <a:lnTo>
                  <a:pt x="2" y="29"/>
                </a:lnTo>
                <a:lnTo>
                  <a:pt x="0" y="36"/>
                </a:lnTo>
                <a:lnTo>
                  <a:pt x="4" y="41"/>
                </a:lnTo>
                <a:lnTo>
                  <a:pt x="17" y="45"/>
                </a:lnTo>
                <a:lnTo>
                  <a:pt x="31" y="47"/>
                </a:lnTo>
                <a:lnTo>
                  <a:pt x="39" y="50"/>
                </a:lnTo>
                <a:lnTo>
                  <a:pt x="45" y="55"/>
                </a:lnTo>
                <a:lnTo>
                  <a:pt x="57" y="61"/>
                </a:lnTo>
                <a:lnTo>
                  <a:pt x="64" y="62"/>
                </a:lnTo>
                <a:lnTo>
                  <a:pt x="70" y="64"/>
                </a:lnTo>
                <a:lnTo>
                  <a:pt x="78" y="66"/>
                </a:lnTo>
                <a:lnTo>
                  <a:pt x="86" y="66"/>
                </a:lnTo>
                <a:lnTo>
                  <a:pt x="94" y="66"/>
                </a:lnTo>
                <a:lnTo>
                  <a:pt x="102" y="68"/>
                </a:lnTo>
                <a:lnTo>
                  <a:pt x="111" y="68"/>
                </a:lnTo>
                <a:lnTo>
                  <a:pt x="123" y="69"/>
                </a:lnTo>
                <a:lnTo>
                  <a:pt x="135" y="71"/>
                </a:lnTo>
                <a:lnTo>
                  <a:pt x="147" y="75"/>
                </a:lnTo>
                <a:lnTo>
                  <a:pt x="156" y="76"/>
                </a:lnTo>
                <a:lnTo>
                  <a:pt x="168" y="80"/>
                </a:lnTo>
                <a:lnTo>
                  <a:pt x="180" y="81"/>
                </a:lnTo>
                <a:lnTo>
                  <a:pt x="192" y="83"/>
                </a:lnTo>
                <a:lnTo>
                  <a:pt x="203" y="83"/>
                </a:lnTo>
                <a:lnTo>
                  <a:pt x="217" y="81"/>
                </a:lnTo>
                <a:lnTo>
                  <a:pt x="231" y="80"/>
                </a:lnTo>
                <a:lnTo>
                  <a:pt x="246" y="80"/>
                </a:lnTo>
                <a:lnTo>
                  <a:pt x="262" y="80"/>
                </a:lnTo>
                <a:lnTo>
                  <a:pt x="278" y="81"/>
                </a:lnTo>
                <a:lnTo>
                  <a:pt x="293" y="83"/>
                </a:lnTo>
                <a:lnTo>
                  <a:pt x="307" y="85"/>
                </a:lnTo>
                <a:lnTo>
                  <a:pt x="321" y="85"/>
                </a:lnTo>
                <a:lnTo>
                  <a:pt x="334" y="87"/>
                </a:lnTo>
                <a:lnTo>
                  <a:pt x="346" y="88"/>
                </a:lnTo>
                <a:lnTo>
                  <a:pt x="360" y="88"/>
                </a:lnTo>
                <a:lnTo>
                  <a:pt x="372" y="88"/>
                </a:lnTo>
                <a:lnTo>
                  <a:pt x="383" y="87"/>
                </a:lnTo>
                <a:lnTo>
                  <a:pt x="395" y="87"/>
                </a:lnTo>
                <a:lnTo>
                  <a:pt x="407" y="85"/>
                </a:lnTo>
                <a:lnTo>
                  <a:pt x="417" y="85"/>
                </a:lnTo>
                <a:lnTo>
                  <a:pt x="426" y="85"/>
                </a:lnTo>
                <a:lnTo>
                  <a:pt x="446" y="83"/>
                </a:lnTo>
                <a:lnTo>
                  <a:pt x="460" y="76"/>
                </a:lnTo>
                <a:lnTo>
                  <a:pt x="462" y="71"/>
                </a:lnTo>
                <a:lnTo>
                  <a:pt x="446" y="69"/>
                </a:lnTo>
                <a:lnTo>
                  <a:pt x="432" y="69"/>
                </a:lnTo>
                <a:lnTo>
                  <a:pt x="417" y="68"/>
                </a:lnTo>
                <a:lnTo>
                  <a:pt x="403" y="68"/>
                </a:lnTo>
                <a:lnTo>
                  <a:pt x="387" y="66"/>
                </a:lnTo>
                <a:lnTo>
                  <a:pt x="372" y="64"/>
                </a:lnTo>
                <a:lnTo>
                  <a:pt x="356" y="64"/>
                </a:lnTo>
                <a:lnTo>
                  <a:pt x="340" y="62"/>
                </a:lnTo>
                <a:lnTo>
                  <a:pt x="323" y="61"/>
                </a:lnTo>
                <a:lnTo>
                  <a:pt x="307" y="59"/>
                </a:lnTo>
                <a:lnTo>
                  <a:pt x="293" y="57"/>
                </a:lnTo>
                <a:lnTo>
                  <a:pt x="282" y="55"/>
                </a:lnTo>
                <a:lnTo>
                  <a:pt x="272" y="54"/>
                </a:lnTo>
                <a:lnTo>
                  <a:pt x="264" y="54"/>
                </a:lnTo>
                <a:lnTo>
                  <a:pt x="256" y="52"/>
                </a:lnTo>
                <a:lnTo>
                  <a:pt x="248" y="52"/>
                </a:lnTo>
                <a:lnTo>
                  <a:pt x="241" y="52"/>
                </a:lnTo>
                <a:lnTo>
                  <a:pt x="233" y="52"/>
                </a:lnTo>
                <a:lnTo>
                  <a:pt x="223" y="52"/>
                </a:lnTo>
                <a:lnTo>
                  <a:pt x="215" y="52"/>
                </a:lnTo>
                <a:lnTo>
                  <a:pt x="205" y="54"/>
                </a:lnTo>
                <a:lnTo>
                  <a:pt x="198" y="54"/>
                </a:lnTo>
                <a:lnTo>
                  <a:pt x="190" y="52"/>
                </a:lnTo>
                <a:lnTo>
                  <a:pt x="182" y="52"/>
                </a:lnTo>
                <a:lnTo>
                  <a:pt x="178" y="50"/>
                </a:lnTo>
                <a:lnTo>
                  <a:pt x="174" y="45"/>
                </a:lnTo>
                <a:lnTo>
                  <a:pt x="174" y="36"/>
                </a:lnTo>
                <a:lnTo>
                  <a:pt x="170" y="26"/>
                </a:lnTo>
                <a:lnTo>
                  <a:pt x="158" y="17"/>
                </a:lnTo>
                <a:lnTo>
                  <a:pt x="145" y="12"/>
                </a:lnTo>
                <a:lnTo>
                  <a:pt x="137" y="10"/>
                </a:lnTo>
                <a:lnTo>
                  <a:pt x="129" y="8"/>
                </a:lnTo>
                <a:lnTo>
                  <a:pt x="117" y="8"/>
                </a:lnTo>
                <a:lnTo>
                  <a:pt x="104" y="7"/>
                </a:lnTo>
                <a:lnTo>
                  <a:pt x="90" y="1"/>
                </a:lnTo>
                <a:lnTo>
                  <a:pt x="78" y="0"/>
                </a:lnTo>
                <a:lnTo>
                  <a:pt x="78" y="3"/>
                </a:lnTo>
                <a:lnTo>
                  <a:pt x="84" y="12"/>
                </a:lnTo>
                <a:lnTo>
                  <a:pt x="88" y="21"/>
                </a:lnTo>
                <a:lnTo>
                  <a:pt x="90" y="28"/>
                </a:lnTo>
                <a:lnTo>
                  <a:pt x="86" y="33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7" name="CustomShape 31"/>
          <p:cNvSpPr/>
          <p:nvPr/>
        </p:nvSpPr>
        <p:spPr>
          <a:xfrm>
            <a:off x="7130160" y="3193920"/>
            <a:ext cx="250920" cy="46440"/>
          </a:xfrm>
          <a:custGeom>
            <a:avLst/>
            <a:gdLst/>
            <a:ahLst/>
            <a:rect l="l" t="t" r="r" b="b"/>
            <a:pathLst>
              <a:path w="328" h="65">
                <a:moveTo>
                  <a:pt x="287" y="20"/>
                </a:moveTo>
                <a:lnTo>
                  <a:pt x="289" y="20"/>
                </a:lnTo>
                <a:lnTo>
                  <a:pt x="297" y="21"/>
                </a:lnTo>
                <a:lnTo>
                  <a:pt x="305" y="25"/>
                </a:lnTo>
                <a:lnTo>
                  <a:pt x="313" y="32"/>
                </a:lnTo>
                <a:lnTo>
                  <a:pt x="321" y="40"/>
                </a:lnTo>
                <a:lnTo>
                  <a:pt x="328" y="51"/>
                </a:lnTo>
                <a:lnTo>
                  <a:pt x="328" y="60"/>
                </a:lnTo>
                <a:lnTo>
                  <a:pt x="315" y="61"/>
                </a:lnTo>
                <a:lnTo>
                  <a:pt x="305" y="60"/>
                </a:lnTo>
                <a:lnTo>
                  <a:pt x="295" y="58"/>
                </a:lnTo>
                <a:lnTo>
                  <a:pt x="289" y="58"/>
                </a:lnTo>
                <a:lnTo>
                  <a:pt x="281" y="56"/>
                </a:lnTo>
                <a:lnTo>
                  <a:pt x="276" y="56"/>
                </a:lnTo>
                <a:lnTo>
                  <a:pt x="270" y="54"/>
                </a:lnTo>
                <a:lnTo>
                  <a:pt x="264" y="54"/>
                </a:lnTo>
                <a:lnTo>
                  <a:pt x="256" y="53"/>
                </a:lnTo>
                <a:lnTo>
                  <a:pt x="240" y="51"/>
                </a:lnTo>
                <a:lnTo>
                  <a:pt x="225" y="46"/>
                </a:lnTo>
                <a:lnTo>
                  <a:pt x="211" y="44"/>
                </a:lnTo>
                <a:lnTo>
                  <a:pt x="199" y="46"/>
                </a:lnTo>
                <a:lnTo>
                  <a:pt x="193" y="47"/>
                </a:lnTo>
                <a:lnTo>
                  <a:pt x="187" y="51"/>
                </a:lnTo>
                <a:lnTo>
                  <a:pt x="180" y="56"/>
                </a:lnTo>
                <a:lnTo>
                  <a:pt x="174" y="60"/>
                </a:lnTo>
                <a:lnTo>
                  <a:pt x="164" y="61"/>
                </a:lnTo>
                <a:lnTo>
                  <a:pt x="154" y="65"/>
                </a:lnTo>
                <a:lnTo>
                  <a:pt x="144" y="65"/>
                </a:lnTo>
                <a:lnTo>
                  <a:pt x="131" y="63"/>
                </a:lnTo>
                <a:lnTo>
                  <a:pt x="119" y="61"/>
                </a:lnTo>
                <a:lnTo>
                  <a:pt x="107" y="61"/>
                </a:lnTo>
                <a:lnTo>
                  <a:pt x="97" y="61"/>
                </a:lnTo>
                <a:lnTo>
                  <a:pt x="90" y="61"/>
                </a:lnTo>
                <a:lnTo>
                  <a:pt x="80" y="63"/>
                </a:lnTo>
                <a:lnTo>
                  <a:pt x="70" y="61"/>
                </a:lnTo>
                <a:lnTo>
                  <a:pt x="60" y="61"/>
                </a:lnTo>
                <a:lnTo>
                  <a:pt x="49" y="58"/>
                </a:lnTo>
                <a:lnTo>
                  <a:pt x="37" y="54"/>
                </a:lnTo>
                <a:lnTo>
                  <a:pt x="25" y="51"/>
                </a:lnTo>
                <a:lnTo>
                  <a:pt x="15" y="49"/>
                </a:lnTo>
                <a:lnTo>
                  <a:pt x="7" y="46"/>
                </a:lnTo>
                <a:lnTo>
                  <a:pt x="2" y="44"/>
                </a:lnTo>
                <a:lnTo>
                  <a:pt x="0" y="40"/>
                </a:lnTo>
                <a:lnTo>
                  <a:pt x="4" y="39"/>
                </a:lnTo>
                <a:lnTo>
                  <a:pt x="15" y="35"/>
                </a:lnTo>
                <a:lnTo>
                  <a:pt x="23" y="30"/>
                </a:lnTo>
                <a:lnTo>
                  <a:pt x="23" y="25"/>
                </a:lnTo>
                <a:lnTo>
                  <a:pt x="17" y="21"/>
                </a:lnTo>
                <a:lnTo>
                  <a:pt x="11" y="16"/>
                </a:lnTo>
                <a:lnTo>
                  <a:pt x="11" y="7"/>
                </a:lnTo>
                <a:lnTo>
                  <a:pt x="17" y="0"/>
                </a:lnTo>
                <a:lnTo>
                  <a:pt x="29" y="2"/>
                </a:lnTo>
                <a:lnTo>
                  <a:pt x="43" y="6"/>
                </a:lnTo>
                <a:lnTo>
                  <a:pt x="54" y="9"/>
                </a:lnTo>
                <a:lnTo>
                  <a:pt x="64" y="9"/>
                </a:lnTo>
                <a:lnTo>
                  <a:pt x="74" y="11"/>
                </a:lnTo>
                <a:lnTo>
                  <a:pt x="86" y="14"/>
                </a:lnTo>
                <a:lnTo>
                  <a:pt x="99" y="20"/>
                </a:lnTo>
                <a:lnTo>
                  <a:pt x="111" y="25"/>
                </a:lnTo>
                <a:lnTo>
                  <a:pt x="123" y="28"/>
                </a:lnTo>
                <a:lnTo>
                  <a:pt x="133" y="28"/>
                </a:lnTo>
                <a:lnTo>
                  <a:pt x="142" y="25"/>
                </a:lnTo>
                <a:lnTo>
                  <a:pt x="152" y="18"/>
                </a:lnTo>
                <a:lnTo>
                  <a:pt x="162" y="11"/>
                </a:lnTo>
                <a:lnTo>
                  <a:pt x="170" y="6"/>
                </a:lnTo>
                <a:lnTo>
                  <a:pt x="176" y="6"/>
                </a:lnTo>
                <a:lnTo>
                  <a:pt x="184" y="7"/>
                </a:lnTo>
                <a:lnTo>
                  <a:pt x="189" y="11"/>
                </a:lnTo>
                <a:lnTo>
                  <a:pt x="201" y="13"/>
                </a:lnTo>
                <a:lnTo>
                  <a:pt x="219" y="9"/>
                </a:lnTo>
                <a:lnTo>
                  <a:pt x="234" y="7"/>
                </a:lnTo>
                <a:lnTo>
                  <a:pt x="246" y="9"/>
                </a:lnTo>
                <a:lnTo>
                  <a:pt x="256" y="14"/>
                </a:lnTo>
                <a:lnTo>
                  <a:pt x="270" y="16"/>
                </a:lnTo>
                <a:lnTo>
                  <a:pt x="281" y="20"/>
                </a:lnTo>
                <a:lnTo>
                  <a:pt x="287" y="20"/>
                </a:lnTo>
                <a:close/>
              </a:path>
            </a:pathLst>
          </a:custGeom>
          <a:gradFill>
            <a:gsLst>
              <a:gs pos="0">
                <a:srgbClr val="5e4700"/>
              </a:gs>
              <a:gs pos="100000">
                <a:srgbClr val="cc9900"/>
              </a:gs>
            </a:gsLst>
            <a:lin ang="5400000"/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8" name="CustomShape 32"/>
          <p:cNvSpPr/>
          <p:nvPr/>
        </p:nvSpPr>
        <p:spPr>
          <a:xfrm>
            <a:off x="7200360" y="3308400"/>
            <a:ext cx="64440" cy="30600"/>
          </a:xfrm>
          <a:custGeom>
            <a:avLst/>
            <a:gdLst/>
            <a:ahLst/>
            <a:rect l="l" t="t" r="r" b="b"/>
            <a:pathLst>
              <a:path w="86" h="42">
                <a:moveTo>
                  <a:pt x="45" y="7"/>
                </a:moveTo>
                <a:lnTo>
                  <a:pt x="50" y="6"/>
                </a:lnTo>
                <a:lnTo>
                  <a:pt x="62" y="6"/>
                </a:lnTo>
                <a:lnTo>
                  <a:pt x="76" y="7"/>
                </a:lnTo>
                <a:lnTo>
                  <a:pt x="84" y="13"/>
                </a:lnTo>
                <a:lnTo>
                  <a:pt x="86" y="23"/>
                </a:lnTo>
                <a:lnTo>
                  <a:pt x="84" y="32"/>
                </a:lnTo>
                <a:lnTo>
                  <a:pt x="74" y="39"/>
                </a:lnTo>
                <a:lnTo>
                  <a:pt x="56" y="42"/>
                </a:lnTo>
                <a:lnTo>
                  <a:pt x="39" y="42"/>
                </a:lnTo>
                <a:lnTo>
                  <a:pt x="29" y="39"/>
                </a:lnTo>
                <a:lnTo>
                  <a:pt x="23" y="35"/>
                </a:lnTo>
                <a:lnTo>
                  <a:pt x="17" y="30"/>
                </a:lnTo>
                <a:lnTo>
                  <a:pt x="7" y="21"/>
                </a:lnTo>
                <a:lnTo>
                  <a:pt x="2" y="9"/>
                </a:lnTo>
                <a:lnTo>
                  <a:pt x="0" y="2"/>
                </a:lnTo>
                <a:lnTo>
                  <a:pt x="5" y="0"/>
                </a:lnTo>
                <a:lnTo>
                  <a:pt x="17" y="4"/>
                </a:lnTo>
                <a:lnTo>
                  <a:pt x="27" y="7"/>
                </a:lnTo>
                <a:lnTo>
                  <a:pt x="35" y="9"/>
                </a:lnTo>
                <a:lnTo>
                  <a:pt x="4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19" name="CustomShape 33"/>
          <p:cNvSpPr/>
          <p:nvPr/>
        </p:nvSpPr>
        <p:spPr>
          <a:xfrm>
            <a:off x="7308000" y="3169440"/>
            <a:ext cx="720000" cy="333360"/>
          </a:xfrm>
          <a:custGeom>
            <a:avLst/>
            <a:gdLst/>
            <a:ahLst/>
            <a:rect l="l" t="t" r="r" b="b"/>
            <a:pathLst>
              <a:path w="945" h="454">
                <a:moveTo>
                  <a:pt x="68" y="1"/>
                </a:moveTo>
                <a:lnTo>
                  <a:pt x="64" y="1"/>
                </a:lnTo>
                <a:lnTo>
                  <a:pt x="56" y="3"/>
                </a:lnTo>
                <a:lnTo>
                  <a:pt x="45" y="5"/>
                </a:lnTo>
                <a:lnTo>
                  <a:pt x="33" y="3"/>
                </a:lnTo>
                <a:lnTo>
                  <a:pt x="23" y="1"/>
                </a:lnTo>
                <a:lnTo>
                  <a:pt x="11" y="0"/>
                </a:lnTo>
                <a:lnTo>
                  <a:pt x="3" y="0"/>
                </a:lnTo>
                <a:lnTo>
                  <a:pt x="0" y="3"/>
                </a:lnTo>
                <a:lnTo>
                  <a:pt x="0" y="10"/>
                </a:lnTo>
                <a:lnTo>
                  <a:pt x="5" y="19"/>
                </a:lnTo>
                <a:lnTo>
                  <a:pt x="17" y="27"/>
                </a:lnTo>
                <a:lnTo>
                  <a:pt x="39" y="33"/>
                </a:lnTo>
                <a:lnTo>
                  <a:pt x="50" y="34"/>
                </a:lnTo>
                <a:lnTo>
                  <a:pt x="62" y="36"/>
                </a:lnTo>
                <a:lnTo>
                  <a:pt x="72" y="36"/>
                </a:lnTo>
                <a:lnTo>
                  <a:pt x="80" y="38"/>
                </a:lnTo>
                <a:lnTo>
                  <a:pt x="90" y="38"/>
                </a:lnTo>
                <a:lnTo>
                  <a:pt x="97" y="40"/>
                </a:lnTo>
                <a:lnTo>
                  <a:pt x="107" y="41"/>
                </a:lnTo>
                <a:lnTo>
                  <a:pt x="115" y="45"/>
                </a:lnTo>
                <a:lnTo>
                  <a:pt x="125" y="48"/>
                </a:lnTo>
                <a:lnTo>
                  <a:pt x="136" y="54"/>
                </a:lnTo>
                <a:lnTo>
                  <a:pt x="148" y="59"/>
                </a:lnTo>
                <a:lnTo>
                  <a:pt x="160" y="64"/>
                </a:lnTo>
                <a:lnTo>
                  <a:pt x="170" y="69"/>
                </a:lnTo>
                <a:lnTo>
                  <a:pt x="180" y="74"/>
                </a:lnTo>
                <a:lnTo>
                  <a:pt x="187" y="80"/>
                </a:lnTo>
                <a:lnTo>
                  <a:pt x="193" y="83"/>
                </a:lnTo>
                <a:lnTo>
                  <a:pt x="201" y="87"/>
                </a:lnTo>
                <a:lnTo>
                  <a:pt x="211" y="90"/>
                </a:lnTo>
                <a:lnTo>
                  <a:pt x="221" y="92"/>
                </a:lnTo>
                <a:lnTo>
                  <a:pt x="234" y="92"/>
                </a:lnTo>
                <a:lnTo>
                  <a:pt x="246" y="95"/>
                </a:lnTo>
                <a:lnTo>
                  <a:pt x="254" y="102"/>
                </a:lnTo>
                <a:lnTo>
                  <a:pt x="262" y="111"/>
                </a:lnTo>
                <a:lnTo>
                  <a:pt x="273" y="120"/>
                </a:lnTo>
                <a:lnTo>
                  <a:pt x="283" y="123"/>
                </a:lnTo>
                <a:lnTo>
                  <a:pt x="293" y="127"/>
                </a:lnTo>
                <a:lnTo>
                  <a:pt x="307" y="130"/>
                </a:lnTo>
                <a:lnTo>
                  <a:pt x="320" y="134"/>
                </a:lnTo>
                <a:lnTo>
                  <a:pt x="332" y="137"/>
                </a:lnTo>
                <a:lnTo>
                  <a:pt x="344" y="139"/>
                </a:lnTo>
                <a:lnTo>
                  <a:pt x="352" y="142"/>
                </a:lnTo>
                <a:lnTo>
                  <a:pt x="358" y="144"/>
                </a:lnTo>
                <a:lnTo>
                  <a:pt x="362" y="146"/>
                </a:lnTo>
                <a:lnTo>
                  <a:pt x="367" y="149"/>
                </a:lnTo>
                <a:lnTo>
                  <a:pt x="375" y="153"/>
                </a:lnTo>
                <a:lnTo>
                  <a:pt x="383" y="156"/>
                </a:lnTo>
                <a:lnTo>
                  <a:pt x="391" y="162"/>
                </a:lnTo>
                <a:lnTo>
                  <a:pt x="401" y="165"/>
                </a:lnTo>
                <a:lnTo>
                  <a:pt x="410" y="170"/>
                </a:lnTo>
                <a:lnTo>
                  <a:pt x="418" y="174"/>
                </a:lnTo>
                <a:lnTo>
                  <a:pt x="432" y="179"/>
                </a:lnTo>
                <a:lnTo>
                  <a:pt x="444" y="177"/>
                </a:lnTo>
                <a:lnTo>
                  <a:pt x="455" y="175"/>
                </a:lnTo>
                <a:lnTo>
                  <a:pt x="471" y="174"/>
                </a:lnTo>
                <a:lnTo>
                  <a:pt x="481" y="174"/>
                </a:lnTo>
                <a:lnTo>
                  <a:pt x="491" y="174"/>
                </a:lnTo>
                <a:lnTo>
                  <a:pt x="499" y="174"/>
                </a:lnTo>
                <a:lnTo>
                  <a:pt x="506" y="174"/>
                </a:lnTo>
                <a:lnTo>
                  <a:pt x="514" y="175"/>
                </a:lnTo>
                <a:lnTo>
                  <a:pt x="522" y="177"/>
                </a:lnTo>
                <a:lnTo>
                  <a:pt x="528" y="181"/>
                </a:lnTo>
                <a:lnTo>
                  <a:pt x="536" y="184"/>
                </a:lnTo>
                <a:lnTo>
                  <a:pt x="544" y="191"/>
                </a:lnTo>
                <a:lnTo>
                  <a:pt x="545" y="200"/>
                </a:lnTo>
                <a:lnTo>
                  <a:pt x="549" y="209"/>
                </a:lnTo>
                <a:lnTo>
                  <a:pt x="571" y="226"/>
                </a:lnTo>
                <a:lnTo>
                  <a:pt x="587" y="236"/>
                </a:lnTo>
                <a:lnTo>
                  <a:pt x="598" y="243"/>
                </a:lnTo>
                <a:lnTo>
                  <a:pt x="610" y="250"/>
                </a:lnTo>
                <a:lnTo>
                  <a:pt x="618" y="256"/>
                </a:lnTo>
                <a:lnTo>
                  <a:pt x="624" y="259"/>
                </a:lnTo>
                <a:lnTo>
                  <a:pt x="628" y="261"/>
                </a:lnTo>
                <a:lnTo>
                  <a:pt x="632" y="261"/>
                </a:lnTo>
                <a:lnTo>
                  <a:pt x="634" y="257"/>
                </a:lnTo>
                <a:lnTo>
                  <a:pt x="635" y="252"/>
                </a:lnTo>
                <a:lnTo>
                  <a:pt x="635" y="250"/>
                </a:lnTo>
                <a:lnTo>
                  <a:pt x="639" y="254"/>
                </a:lnTo>
                <a:lnTo>
                  <a:pt x="643" y="266"/>
                </a:lnTo>
                <a:lnTo>
                  <a:pt x="651" y="278"/>
                </a:lnTo>
                <a:lnTo>
                  <a:pt x="661" y="289"/>
                </a:lnTo>
                <a:lnTo>
                  <a:pt x="673" y="294"/>
                </a:lnTo>
                <a:lnTo>
                  <a:pt x="688" y="297"/>
                </a:lnTo>
                <a:lnTo>
                  <a:pt x="698" y="299"/>
                </a:lnTo>
                <a:lnTo>
                  <a:pt x="710" y="301"/>
                </a:lnTo>
                <a:lnTo>
                  <a:pt x="722" y="304"/>
                </a:lnTo>
                <a:lnTo>
                  <a:pt x="733" y="306"/>
                </a:lnTo>
                <a:lnTo>
                  <a:pt x="743" y="311"/>
                </a:lnTo>
                <a:lnTo>
                  <a:pt x="751" y="316"/>
                </a:lnTo>
                <a:lnTo>
                  <a:pt x="755" y="323"/>
                </a:lnTo>
                <a:lnTo>
                  <a:pt x="755" y="332"/>
                </a:lnTo>
                <a:lnTo>
                  <a:pt x="753" y="346"/>
                </a:lnTo>
                <a:lnTo>
                  <a:pt x="761" y="353"/>
                </a:lnTo>
                <a:lnTo>
                  <a:pt x="774" y="358"/>
                </a:lnTo>
                <a:lnTo>
                  <a:pt x="794" y="367"/>
                </a:lnTo>
                <a:lnTo>
                  <a:pt x="804" y="374"/>
                </a:lnTo>
                <a:lnTo>
                  <a:pt x="816" y="379"/>
                </a:lnTo>
                <a:lnTo>
                  <a:pt x="825" y="386"/>
                </a:lnTo>
                <a:lnTo>
                  <a:pt x="835" y="393"/>
                </a:lnTo>
                <a:lnTo>
                  <a:pt x="845" y="400"/>
                </a:lnTo>
                <a:lnTo>
                  <a:pt x="853" y="405"/>
                </a:lnTo>
                <a:lnTo>
                  <a:pt x="859" y="410"/>
                </a:lnTo>
                <a:lnTo>
                  <a:pt x="864" y="414"/>
                </a:lnTo>
                <a:lnTo>
                  <a:pt x="872" y="417"/>
                </a:lnTo>
                <a:lnTo>
                  <a:pt x="884" y="419"/>
                </a:lnTo>
                <a:lnTo>
                  <a:pt x="894" y="423"/>
                </a:lnTo>
                <a:lnTo>
                  <a:pt x="902" y="430"/>
                </a:lnTo>
                <a:lnTo>
                  <a:pt x="911" y="437"/>
                </a:lnTo>
                <a:lnTo>
                  <a:pt x="921" y="445"/>
                </a:lnTo>
                <a:lnTo>
                  <a:pt x="931" y="452"/>
                </a:lnTo>
                <a:lnTo>
                  <a:pt x="939" y="454"/>
                </a:lnTo>
                <a:lnTo>
                  <a:pt x="941" y="454"/>
                </a:lnTo>
                <a:lnTo>
                  <a:pt x="943" y="452"/>
                </a:lnTo>
                <a:lnTo>
                  <a:pt x="945" y="451"/>
                </a:lnTo>
                <a:lnTo>
                  <a:pt x="945" y="449"/>
                </a:lnTo>
                <a:lnTo>
                  <a:pt x="945" y="437"/>
                </a:lnTo>
                <a:lnTo>
                  <a:pt x="943" y="423"/>
                </a:lnTo>
                <a:lnTo>
                  <a:pt x="939" y="412"/>
                </a:lnTo>
                <a:lnTo>
                  <a:pt x="933" y="402"/>
                </a:lnTo>
                <a:lnTo>
                  <a:pt x="929" y="388"/>
                </a:lnTo>
                <a:lnTo>
                  <a:pt x="927" y="365"/>
                </a:lnTo>
                <a:lnTo>
                  <a:pt x="925" y="344"/>
                </a:lnTo>
                <a:lnTo>
                  <a:pt x="919" y="330"/>
                </a:lnTo>
                <a:lnTo>
                  <a:pt x="913" y="325"/>
                </a:lnTo>
                <a:lnTo>
                  <a:pt x="906" y="316"/>
                </a:lnTo>
                <a:lnTo>
                  <a:pt x="896" y="308"/>
                </a:lnTo>
                <a:lnTo>
                  <a:pt x="886" y="299"/>
                </a:lnTo>
                <a:lnTo>
                  <a:pt x="876" y="292"/>
                </a:lnTo>
                <a:lnTo>
                  <a:pt x="866" y="285"/>
                </a:lnTo>
                <a:lnTo>
                  <a:pt x="857" y="280"/>
                </a:lnTo>
                <a:lnTo>
                  <a:pt x="849" y="278"/>
                </a:lnTo>
                <a:lnTo>
                  <a:pt x="843" y="278"/>
                </a:lnTo>
                <a:lnTo>
                  <a:pt x="835" y="280"/>
                </a:lnTo>
                <a:lnTo>
                  <a:pt x="825" y="282"/>
                </a:lnTo>
                <a:lnTo>
                  <a:pt x="817" y="282"/>
                </a:lnTo>
                <a:lnTo>
                  <a:pt x="808" y="282"/>
                </a:lnTo>
                <a:lnTo>
                  <a:pt x="800" y="282"/>
                </a:lnTo>
                <a:lnTo>
                  <a:pt x="792" y="278"/>
                </a:lnTo>
                <a:lnTo>
                  <a:pt x="786" y="273"/>
                </a:lnTo>
                <a:lnTo>
                  <a:pt x="780" y="266"/>
                </a:lnTo>
                <a:lnTo>
                  <a:pt x="771" y="259"/>
                </a:lnTo>
                <a:lnTo>
                  <a:pt x="761" y="252"/>
                </a:lnTo>
                <a:lnTo>
                  <a:pt x="751" y="245"/>
                </a:lnTo>
                <a:lnTo>
                  <a:pt x="739" y="238"/>
                </a:lnTo>
                <a:lnTo>
                  <a:pt x="729" y="233"/>
                </a:lnTo>
                <a:lnTo>
                  <a:pt x="722" y="228"/>
                </a:lnTo>
                <a:lnTo>
                  <a:pt x="714" y="224"/>
                </a:lnTo>
                <a:lnTo>
                  <a:pt x="702" y="214"/>
                </a:lnTo>
                <a:lnTo>
                  <a:pt x="694" y="202"/>
                </a:lnTo>
                <a:lnTo>
                  <a:pt x="686" y="191"/>
                </a:lnTo>
                <a:lnTo>
                  <a:pt x="673" y="186"/>
                </a:lnTo>
                <a:lnTo>
                  <a:pt x="663" y="186"/>
                </a:lnTo>
                <a:lnTo>
                  <a:pt x="655" y="186"/>
                </a:lnTo>
                <a:lnTo>
                  <a:pt x="645" y="186"/>
                </a:lnTo>
                <a:lnTo>
                  <a:pt x="635" y="184"/>
                </a:lnTo>
                <a:lnTo>
                  <a:pt x="628" y="184"/>
                </a:lnTo>
                <a:lnTo>
                  <a:pt x="620" y="184"/>
                </a:lnTo>
                <a:lnTo>
                  <a:pt x="614" y="184"/>
                </a:lnTo>
                <a:lnTo>
                  <a:pt x="608" y="184"/>
                </a:lnTo>
                <a:lnTo>
                  <a:pt x="598" y="179"/>
                </a:lnTo>
                <a:lnTo>
                  <a:pt x="589" y="167"/>
                </a:lnTo>
                <a:lnTo>
                  <a:pt x="577" y="153"/>
                </a:lnTo>
                <a:lnTo>
                  <a:pt x="561" y="139"/>
                </a:lnTo>
                <a:lnTo>
                  <a:pt x="545" y="130"/>
                </a:lnTo>
                <a:lnTo>
                  <a:pt x="540" y="127"/>
                </a:lnTo>
                <a:lnTo>
                  <a:pt x="536" y="125"/>
                </a:lnTo>
                <a:lnTo>
                  <a:pt x="536" y="118"/>
                </a:lnTo>
                <a:lnTo>
                  <a:pt x="534" y="104"/>
                </a:lnTo>
                <a:lnTo>
                  <a:pt x="528" y="90"/>
                </a:lnTo>
                <a:lnTo>
                  <a:pt x="514" y="80"/>
                </a:lnTo>
                <a:lnTo>
                  <a:pt x="504" y="78"/>
                </a:lnTo>
                <a:lnTo>
                  <a:pt x="497" y="76"/>
                </a:lnTo>
                <a:lnTo>
                  <a:pt x="487" y="74"/>
                </a:lnTo>
                <a:lnTo>
                  <a:pt x="479" y="73"/>
                </a:lnTo>
                <a:lnTo>
                  <a:pt x="471" y="73"/>
                </a:lnTo>
                <a:lnTo>
                  <a:pt x="461" y="73"/>
                </a:lnTo>
                <a:lnTo>
                  <a:pt x="453" y="73"/>
                </a:lnTo>
                <a:lnTo>
                  <a:pt x="444" y="73"/>
                </a:lnTo>
                <a:lnTo>
                  <a:pt x="428" y="76"/>
                </a:lnTo>
                <a:lnTo>
                  <a:pt x="414" y="85"/>
                </a:lnTo>
                <a:lnTo>
                  <a:pt x="403" y="92"/>
                </a:lnTo>
                <a:lnTo>
                  <a:pt x="389" y="95"/>
                </a:lnTo>
                <a:lnTo>
                  <a:pt x="375" y="90"/>
                </a:lnTo>
                <a:lnTo>
                  <a:pt x="371" y="81"/>
                </a:lnTo>
                <a:lnTo>
                  <a:pt x="369" y="73"/>
                </a:lnTo>
                <a:lnTo>
                  <a:pt x="369" y="69"/>
                </a:lnTo>
                <a:lnTo>
                  <a:pt x="363" y="69"/>
                </a:lnTo>
                <a:lnTo>
                  <a:pt x="354" y="73"/>
                </a:lnTo>
                <a:lnTo>
                  <a:pt x="342" y="76"/>
                </a:lnTo>
                <a:lnTo>
                  <a:pt x="336" y="83"/>
                </a:lnTo>
                <a:lnTo>
                  <a:pt x="328" y="88"/>
                </a:lnTo>
                <a:lnTo>
                  <a:pt x="315" y="92"/>
                </a:lnTo>
                <a:lnTo>
                  <a:pt x="297" y="90"/>
                </a:lnTo>
                <a:lnTo>
                  <a:pt x="285" y="85"/>
                </a:lnTo>
                <a:lnTo>
                  <a:pt x="277" y="74"/>
                </a:lnTo>
                <a:lnTo>
                  <a:pt x="268" y="64"/>
                </a:lnTo>
                <a:lnTo>
                  <a:pt x="256" y="54"/>
                </a:lnTo>
                <a:lnTo>
                  <a:pt x="240" y="48"/>
                </a:lnTo>
                <a:lnTo>
                  <a:pt x="230" y="47"/>
                </a:lnTo>
                <a:lnTo>
                  <a:pt x="217" y="43"/>
                </a:lnTo>
                <a:lnTo>
                  <a:pt x="201" y="38"/>
                </a:lnTo>
                <a:lnTo>
                  <a:pt x="183" y="31"/>
                </a:lnTo>
                <a:lnTo>
                  <a:pt x="164" y="26"/>
                </a:lnTo>
                <a:lnTo>
                  <a:pt x="144" y="21"/>
                </a:lnTo>
                <a:lnTo>
                  <a:pt x="127" y="15"/>
                </a:lnTo>
                <a:lnTo>
                  <a:pt x="109" y="10"/>
                </a:lnTo>
                <a:lnTo>
                  <a:pt x="86" y="5"/>
                </a:lnTo>
                <a:lnTo>
                  <a:pt x="74" y="3"/>
                </a:lnTo>
                <a:lnTo>
                  <a:pt x="68" y="1"/>
                </a:lnTo>
                <a:close/>
              </a:path>
            </a:pathLst>
          </a:custGeom>
          <a:gradFill>
            <a:gsLst>
              <a:gs pos="0">
                <a:srgbClr val="5e4700"/>
              </a:gs>
              <a:gs pos="100000">
                <a:srgbClr val="cc9900"/>
              </a:gs>
            </a:gsLst>
            <a:lin ang="5400000"/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0" name="CustomShape 34"/>
          <p:cNvSpPr/>
          <p:nvPr/>
        </p:nvSpPr>
        <p:spPr>
          <a:xfrm>
            <a:off x="7462800" y="3299760"/>
            <a:ext cx="192960" cy="58680"/>
          </a:xfrm>
          <a:custGeom>
            <a:avLst/>
            <a:gdLst/>
            <a:ahLst/>
            <a:rect l="l" t="t" r="r" b="b"/>
            <a:pathLst>
              <a:path w="254" h="80">
                <a:moveTo>
                  <a:pt x="254" y="77"/>
                </a:moveTo>
                <a:lnTo>
                  <a:pt x="254" y="73"/>
                </a:lnTo>
                <a:lnTo>
                  <a:pt x="249" y="65"/>
                </a:lnTo>
                <a:lnTo>
                  <a:pt x="233" y="54"/>
                </a:lnTo>
                <a:lnTo>
                  <a:pt x="204" y="44"/>
                </a:lnTo>
                <a:lnTo>
                  <a:pt x="188" y="40"/>
                </a:lnTo>
                <a:lnTo>
                  <a:pt x="174" y="37"/>
                </a:lnTo>
                <a:lnTo>
                  <a:pt x="162" y="33"/>
                </a:lnTo>
                <a:lnTo>
                  <a:pt x="153" y="32"/>
                </a:lnTo>
                <a:lnTo>
                  <a:pt x="145" y="30"/>
                </a:lnTo>
                <a:lnTo>
                  <a:pt x="139" y="28"/>
                </a:lnTo>
                <a:lnTo>
                  <a:pt x="133" y="26"/>
                </a:lnTo>
                <a:lnTo>
                  <a:pt x="125" y="25"/>
                </a:lnTo>
                <a:lnTo>
                  <a:pt x="112" y="19"/>
                </a:lnTo>
                <a:lnTo>
                  <a:pt x="102" y="14"/>
                </a:lnTo>
                <a:lnTo>
                  <a:pt x="90" y="11"/>
                </a:lnTo>
                <a:lnTo>
                  <a:pt x="78" y="9"/>
                </a:lnTo>
                <a:lnTo>
                  <a:pt x="69" y="7"/>
                </a:lnTo>
                <a:lnTo>
                  <a:pt x="61" y="5"/>
                </a:lnTo>
                <a:lnTo>
                  <a:pt x="51" y="4"/>
                </a:lnTo>
                <a:lnTo>
                  <a:pt x="33" y="0"/>
                </a:lnTo>
                <a:lnTo>
                  <a:pt x="14" y="0"/>
                </a:lnTo>
                <a:lnTo>
                  <a:pt x="2" y="4"/>
                </a:lnTo>
                <a:lnTo>
                  <a:pt x="0" y="11"/>
                </a:lnTo>
                <a:lnTo>
                  <a:pt x="14" y="19"/>
                </a:lnTo>
                <a:lnTo>
                  <a:pt x="31" y="26"/>
                </a:lnTo>
                <a:lnTo>
                  <a:pt x="41" y="32"/>
                </a:lnTo>
                <a:lnTo>
                  <a:pt x="47" y="35"/>
                </a:lnTo>
                <a:lnTo>
                  <a:pt x="59" y="37"/>
                </a:lnTo>
                <a:lnTo>
                  <a:pt x="72" y="35"/>
                </a:lnTo>
                <a:lnTo>
                  <a:pt x="84" y="35"/>
                </a:lnTo>
                <a:lnTo>
                  <a:pt x="96" y="37"/>
                </a:lnTo>
                <a:lnTo>
                  <a:pt x="106" y="42"/>
                </a:lnTo>
                <a:lnTo>
                  <a:pt x="114" y="49"/>
                </a:lnTo>
                <a:lnTo>
                  <a:pt x="121" y="52"/>
                </a:lnTo>
                <a:lnTo>
                  <a:pt x="129" y="54"/>
                </a:lnTo>
                <a:lnTo>
                  <a:pt x="145" y="54"/>
                </a:lnTo>
                <a:lnTo>
                  <a:pt x="153" y="54"/>
                </a:lnTo>
                <a:lnTo>
                  <a:pt x="161" y="54"/>
                </a:lnTo>
                <a:lnTo>
                  <a:pt x="168" y="54"/>
                </a:lnTo>
                <a:lnTo>
                  <a:pt x="174" y="56"/>
                </a:lnTo>
                <a:lnTo>
                  <a:pt x="180" y="58"/>
                </a:lnTo>
                <a:lnTo>
                  <a:pt x="186" y="59"/>
                </a:lnTo>
                <a:lnTo>
                  <a:pt x="194" y="63"/>
                </a:lnTo>
                <a:lnTo>
                  <a:pt x="204" y="66"/>
                </a:lnTo>
                <a:lnTo>
                  <a:pt x="221" y="73"/>
                </a:lnTo>
                <a:lnTo>
                  <a:pt x="235" y="79"/>
                </a:lnTo>
                <a:lnTo>
                  <a:pt x="247" y="80"/>
                </a:lnTo>
                <a:lnTo>
                  <a:pt x="254" y="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1" name="CustomShape 35"/>
          <p:cNvSpPr/>
          <p:nvPr/>
        </p:nvSpPr>
        <p:spPr>
          <a:xfrm>
            <a:off x="7695720" y="3323160"/>
            <a:ext cx="38160" cy="26640"/>
          </a:xfrm>
          <a:custGeom>
            <a:avLst/>
            <a:gdLst/>
            <a:ahLst/>
            <a:rect l="l" t="t" r="r" b="b"/>
            <a:pathLst>
              <a:path w="49" h="37">
                <a:moveTo>
                  <a:pt x="49" y="33"/>
                </a:moveTo>
                <a:lnTo>
                  <a:pt x="47" y="30"/>
                </a:lnTo>
                <a:lnTo>
                  <a:pt x="41" y="21"/>
                </a:lnTo>
                <a:lnTo>
                  <a:pt x="34" y="12"/>
                </a:lnTo>
                <a:lnTo>
                  <a:pt x="28" y="5"/>
                </a:lnTo>
                <a:lnTo>
                  <a:pt x="22" y="2"/>
                </a:lnTo>
                <a:lnTo>
                  <a:pt x="14" y="0"/>
                </a:lnTo>
                <a:lnTo>
                  <a:pt x="6" y="2"/>
                </a:lnTo>
                <a:lnTo>
                  <a:pt x="0" y="5"/>
                </a:lnTo>
                <a:lnTo>
                  <a:pt x="0" y="12"/>
                </a:lnTo>
                <a:lnTo>
                  <a:pt x="6" y="18"/>
                </a:lnTo>
                <a:lnTo>
                  <a:pt x="12" y="21"/>
                </a:lnTo>
                <a:lnTo>
                  <a:pt x="16" y="23"/>
                </a:lnTo>
                <a:lnTo>
                  <a:pt x="20" y="26"/>
                </a:lnTo>
                <a:lnTo>
                  <a:pt x="30" y="32"/>
                </a:lnTo>
                <a:lnTo>
                  <a:pt x="41" y="37"/>
                </a:lnTo>
                <a:lnTo>
                  <a:pt x="49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2" name="CustomShape 36"/>
          <p:cNvSpPr/>
          <p:nvPr/>
        </p:nvSpPr>
        <p:spPr>
          <a:xfrm>
            <a:off x="7390440" y="2989440"/>
            <a:ext cx="2880" cy="5760"/>
          </a:xfrm>
          <a:custGeom>
            <a:avLst/>
            <a:gdLst/>
            <a:ahLst/>
            <a:rect l="l" t="t" r="r" b="b"/>
            <a:pathLst>
              <a:path w="6" h="9">
                <a:moveTo>
                  <a:pt x="0" y="0"/>
                </a:moveTo>
                <a:lnTo>
                  <a:pt x="0" y="2"/>
                </a:lnTo>
                <a:lnTo>
                  <a:pt x="2" y="5"/>
                </a:lnTo>
                <a:lnTo>
                  <a:pt x="4" y="7"/>
                </a:lnTo>
                <a:lnTo>
                  <a:pt x="6" y="9"/>
                </a:lnTo>
                <a:lnTo>
                  <a:pt x="4" y="7"/>
                </a:lnTo>
                <a:lnTo>
                  <a:pt x="4" y="3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3" name="CustomShape 37"/>
          <p:cNvSpPr/>
          <p:nvPr/>
        </p:nvSpPr>
        <p:spPr>
          <a:xfrm>
            <a:off x="6246360" y="1708200"/>
            <a:ext cx="165600" cy="160920"/>
          </a:xfrm>
          <a:custGeom>
            <a:avLst/>
            <a:gdLst/>
            <a:ahLst/>
            <a:rect l="l" t="t" r="r" b="b"/>
            <a:pathLst>
              <a:path w="217" h="219">
                <a:moveTo>
                  <a:pt x="112" y="43"/>
                </a:moveTo>
                <a:lnTo>
                  <a:pt x="104" y="33"/>
                </a:lnTo>
                <a:lnTo>
                  <a:pt x="86" y="12"/>
                </a:lnTo>
                <a:lnTo>
                  <a:pt x="67" y="0"/>
                </a:lnTo>
                <a:lnTo>
                  <a:pt x="59" y="15"/>
                </a:lnTo>
                <a:lnTo>
                  <a:pt x="57" y="47"/>
                </a:lnTo>
                <a:lnTo>
                  <a:pt x="55" y="68"/>
                </a:lnTo>
                <a:lnTo>
                  <a:pt x="47" y="76"/>
                </a:lnTo>
                <a:lnTo>
                  <a:pt x="37" y="73"/>
                </a:lnTo>
                <a:lnTo>
                  <a:pt x="24" y="73"/>
                </a:lnTo>
                <a:lnTo>
                  <a:pt x="10" y="89"/>
                </a:lnTo>
                <a:lnTo>
                  <a:pt x="0" y="109"/>
                </a:lnTo>
                <a:lnTo>
                  <a:pt x="0" y="129"/>
                </a:lnTo>
                <a:lnTo>
                  <a:pt x="6" y="136"/>
                </a:lnTo>
                <a:lnTo>
                  <a:pt x="12" y="141"/>
                </a:lnTo>
                <a:lnTo>
                  <a:pt x="18" y="146"/>
                </a:lnTo>
                <a:lnTo>
                  <a:pt x="26" y="151"/>
                </a:lnTo>
                <a:lnTo>
                  <a:pt x="33" y="155"/>
                </a:lnTo>
                <a:lnTo>
                  <a:pt x="43" y="156"/>
                </a:lnTo>
                <a:lnTo>
                  <a:pt x="51" y="158"/>
                </a:lnTo>
                <a:lnTo>
                  <a:pt x="59" y="158"/>
                </a:lnTo>
                <a:lnTo>
                  <a:pt x="67" y="158"/>
                </a:lnTo>
                <a:lnTo>
                  <a:pt x="76" y="158"/>
                </a:lnTo>
                <a:lnTo>
                  <a:pt x="86" y="158"/>
                </a:lnTo>
                <a:lnTo>
                  <a:pt x="96" y="158"/>
                </a:lnTo>
                <a:lnTo>
                  <a:pt x="102" y="160"/>
                </a:lnTo>
                <a:lnTo>
                  <a:pt x="108" y="162"/>
                </a:lnTo>
                <a:lnTo>
                  <a:pt x="110" y="165"/>
                </a:lnTo>
                <a:lnTo>
                  <a:pt x="108" y="172"/>
                </a:lnTo>
                <a:lnTo>
                  <a:pt x="106" y="186"/>
                </a:lnTo>
                <a:lnTo>
                  <a:pt x="116" y="196"/>
                </a:lnTo>
                <a:lnTo>
                  <a:pt x="131" y="205"/>
                </a:lnTo>
                <a:lnTo>
                  <a:pt x="145" y="210"/>
                </a:lnTo>
                <a:lnTo>
                  <a:pt x="151" y="212"/>
                </a:lnTo>
                <a:lnTo>
                  <a:pt x="159" y="214"/>
                </a:lnTo>
                <a:lnTo>
                  <a:pt x="167" y="217"/>
                </a:lnTo>
                <a:lnTo>
                  <a:pt x="174" y="219"/>
                </a:lnTo>
                <a:lnTo>
                  <a:pt x="184" y="219"/>
                </a:lnTo>
                <a:lnTo>
                  <a:pt x="192" y="219"/>
                </a:lnTo>
                <a:lnTo>
                  <a:pt x="202" y="216"/>
                </a:lnTo>
                <a:lnTo>
                  <a:pt x="210" y="210"/>
                </a:lnTo>
                <a:lnTo>
                  <a:pt x="217" y="198"/>
                </a:lnTo>
                <a:lnTo>
                  <a:pt x="215" y="186"/>
                </a:lnTo>
                <a:lnTo>
                  <a:pt x="206" y="174"/>
                </a:lnTo>
                <a:lnTo>
                  <a:pt x="192" y="162"/>
                </a:lnTo>
                <a:lnTo>
                  <a:pt x="180" y="146"/>
                </a:lnTo>
                <a:lnTo>
                  <a:pt x="176" y="130"/>
                </a:lnTo>
                <a:lnTo>
                  <a:pt x="168" y="120"/>
                </a:lnTo>
                <a:lnTo>
                  <a:pt x="155" y="120"/>
                </a:lnTo>
                <a:lnTo>
                  <a:pt x="151" y="116"/>
                </a:lnTo>
                <a:lnTo>
                  <a:pt x="143" y="108"/>
                </a:lnTo>
                <a:lnTo>
                  <a:pt x="135" y="96"/>
                </a:lnTo>
                <a:lnTo>
                  <a:pt x="133" y="82"/>
                </a:lnTo>
                <a:lnTo>
                  <a:pt x="137" y="69"/>
                </a:lnTo>
                <a:lnTo>
                  <a:pt x="135" y="59"/>
                </a:lnTo>
                <a:lnTo>
                  <a:pt x="127" y="50"/>
                </a:lnTo>
                <a:lnTo>
                  <a:pt x="112" y="43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4" name="CustomShape 38"/>
          <p:cNvSpPr/>
          <p:nvPr/>
        </p:nvSpPr>
        <p:spPr>
          <a:xfrm>
            <a:off x="6165000" y="1732680"/>
            <a:ext cx="119160" cy="342000"/>
          </a:xfrm>
          <a:custGeom>
            <a:avLst/>
            <a:gdLst/>
            <a:ahLst/>
            <a:rect l="l" t="t" r="r" b="b"/>
            <a:pathLst>
              <a:path w="155" h="465">
                <a:moveTo>
                  <a:pt x="59" y="63"/>
                </a:moveTo>
                <a:lnTo>
                  <a:pt x="57" y="61"/>
                </a:lnTo>
                <a:lnTo>
                  <a:pt x="55" y="56"/>
                </a:lnTo>
                <a:lnTo>
                  <a:pt x="53" y="47"/>
                </a:lnTo>
                <a:lnTo>
                  <a:pt x="57" y="36"/>
                </a:lnTo>
                <a:lnTo>
                  <a:pt x="61" y="24"/>
                </a:lnTo>
                <a:lnTo>
                  <a:pt x="61" y="12"/>
                </a:lnTo>
                <a:lnTo>
                  <a:pt x="57" y="5"/>
                </a:lnTo>
                <a:lnTo>
                  <a:pt x="47" y="0"/>
                </a:lnTo>
                <a:lnTo>
                  <a:pt x="36" y="2"/>
                </a:lnTo>
                <a:lnTo>
                  <a:pt x="24" y="10"/>
                </a:lnTo>
                <a:lnTo>
                  <a:pt x="16" y="22"/>
                </a:lnTo>
                <a:lnTo>
                  <a:pt x="8" y="28"/>
                </a:lnTo>
                <a:lnTo>
                  <a:pt x="4" y="31"/>
                </a:lnTo>
                <a:lnTo>
                  <a:pt x="0" y="38"/>
                </a:lnTo>
                <a:lnTo>
                  <a:pt x="0" y="45"/>
                </a:lnTo>
                <a:lnTo>
                  <a:pt x="6" y="52"/>
                </a:lnTo>
                <a:lnTo>
                  <a:pt x="14" y="59"/>
                </a:lnTo>
                <a:lnTo>
                  <a:pt x="18" y="68"/>
                </a:lnTo>
                <a:lnTo>
                  <a:pt x="26" y="78"/>
                </a:lnTo>
                <a:lnTo>
                  <a:pt x="36" y="85"/>
                </a:lnTo>
                <a:lnTo>
                  <a:pt x="46" y="94"/>
                </a:lnTo>
                <a:lnTo>
                  <a:pt x="51" y="103"/>
                </a:lnTo>
                <a:lnTo>
                  <a:pt x="53" y="115"/>
                </a:lnTo>
                <a:lnTo>
                  <a:pt x="53" y="127"/>
                </a:lnTo>
                <a:lnTo>
                  <a:pt x="55" y="136"/>
                </a:lnTo>
                <a:lnTo>
                  <a:pt x="59" y="141"/>
                </a:lnTo>
                <a:lnTo>
                  <a:pt x="63" y="144"/>
                </a:lnTo>
                <a:lnTo>
                  <a:pt x="67" y="150"/>
                </a:lnTo>
                <a:lnTo>
                  <a:pt x="69" y="160"/>
                </a:lnTo>
                <a:lnTo>
                  <a:pt x="67" y="170"/>
                </a:lnTo>
                <a:lnTo>
                  <a:pt x="65" y="183"/>
                </a:lnTo>
                <a:lnTo>
                  <a:pt x="65" y="191"/>
                </a:lnTo>
                <a:lnTo>
                  <a:pt x="63" y="197"/>
                </a:lnTo>
                <a:lnTo>
                  <a:pt x="59" y="198"/>
                </a:lnTo>
                <a:lnTo>
                  <a:pt x="51" y="198"/>
                </a:lnTo>
                <a:lnTo>
                  <a:pt x="46" y="195"/>
                </a:lnTo>
                <a:lnTo>
                  <a:pt x="40" y="188"/>
                </a:lnTo>
                <a:lnTo>
                  <a:pt x="32" y="183"/>
                </a:lnTo>
                <a:lnTo>
                  <a:pt x="24" y="177"/>
                </a:lnTo>
                <a:lnTo>
                  <a:pt x="16" y="176"/>
                </a:lnTo>
                <a:lnTo>
                  <a:pt x="8" y="179"/>
                </a:lnTo>
                <a:lnTo>
                  <a:pt x="4" y="186"/>
                </a:lnTo>
                <a:lnTo>
                  <a:pt x="6" y="198"/>
                </a:lnTo>
                <a:lnTo>
                  <a:pt x="16" y="210"/>
                </a:lnTo>
                <a:lnTo>
                  <a:pt x="24" y="224"/>
                </a:lnTo>
                <a:lnTo>
                  <a:pt x="28" y="238"/>
                </a:lnTo>
                <a:lnTo>
                  <a:pt x="28" y="254"/>
                </a:lnTo>
                <a:lnTo>
                  <a:pt x="32" y="270"/>
                </a:lnTo>
                <a:lnTo>
                  <a:pt x="40" y="280"/>
                </a:lnTo>
                <a:lnTo>
                  <a:pt x="46" y="282"/>
                </a:lnTo>
                <a:lnTo>
                  <a:pt x="51" y="285"/>
                </a:lnTo>
                <a:lnTo>
                  <a:pt x="53" y="296"/>
                </a:lnTo>
                <a:lnTo>
                  <a:pt x="53" y="310"/>
                </a:lnTo>
                <a:lnTo>
                  <a:pt x="57" y="325"/>
                </a:lnTo>
                <a:lnTo>
                  <a:pt x="59" y="339"/>
                </a:lnTo>
                <a:lnTo>
                  <a:pt x="59" y="350"/>
                </a:lnTo>
                <a:lnTo>
                  <a:pt x="57" y="355"/>
                </a:lnTo>
                <a:lnTo>
                  <a:pt x="51" y="355"/>
                </a:lnTo>
                <a:lnTo>
                  <a:pt x="44" y="353"/>
                </a:lnTo>
                <a:lnTo>
                  <a:pt x="38" y="351"/>
                </a:lnTo>
                <a:lnTo>
                  <a:pt x="34" y="353"/>
                </a:lnTo>
                <a:lnTo>
                  <a:pt x="30" y="362"/>
                </a:lnTo>
                <a:lnTo>
                  <a:pt x="28" y="374"/>
                </a:lnTo>
                <a:lnTo>
                  <a:pt x="30" y="390"/>
                </a:lnTo>
                <a:lnTo>
                  <a:pt x="36" y="402"/>
                </a:lnTo>
                <a:lnTo>
                  <a:pt x="42" y="407"/>
                </a:lnTo>
                <a:lnTo>
                  <a:pt x="49" y="414"/>
                </a:lnTo>
                <a:lnTo>
                  <a:pt x="51" y="425"/>
                </a:lnTo>
                <a:lnTo>
                  <a:pt x="51" y="439"/>
                </a:lnTo>
                <a:lnTo>
                  <a:pt x="51" y="451"/>
                </a:lnTo>
                <a:lnTo>
                  <a:pt x="51" y="461"/>
                </a:lnTo>
                <a:lnTo>
                  <a:pt x="51" y="465"/>
                </a:lnTo>
                <a:lnTo>
                  <a:pt x="55" y="465"/>
                </a:lnTo>
                <a:lnTo>
                  <a:pt x="63" y="465"/>
                </a:lnTo>
                <a:lnTo>
                  <a:pt x="73" y="465"/>
                </a:lnTo>
                <a:lnTo>
                  <a:pt x="81" y="465"/>
                </a:lnTo>
                <a:lnTo>
                  <a:pt x="85" y="463"/>
                </a:lnTo>
                <a:lnTo>
                  <a:pt x="83" y="459"/>
                </a:lnTo>
                <a:lnTo>
                  <a:pt x="79" y="452"/>
                </a:lnTo>
                <a:lnTo>
                  <a:pt x="75" y="442"/>
                </a:lnTo>
                <a:lnTo>
                  <a:pt x="69" y="426"/>
                </a:lnTo>
                <a:lnTo>
                  <a:pt x="65" y="409"/>
                </a:lnTo>
                <a:lnTo>
                  <a:pt x="63" y="393"/>
                </a:lnTo>
                <a:lnTo>
                  <a:pt x="65" y="385"/>
                </a:lnTo>
                <a:lnTo>
                  <a:pt x="71" y="381"/>
                </a:lnTo>
                <a:lnTo>
                  <a:pt x="77" y="381"/>
                </a:lnTo>
                <a:lnTo>
                  <a:pt x="85" y="386"/>
                </a:lnTo>
                <a:lnTo>
                  <a:pt x="91" y="395"/>
                </a:lnTo>
                <a:lnTo>
                  <a:pt x="94" y="405"/>
                </a:lnTo>
                <a:lnTo>
                  <a:pt x="98" y="414"/>
                </a:lnTo>
                <a:lnTo>
                  <a:pt x="106" y="419"/>
                </a:lnTo>
                <a:lnTo>
                  <a:pt x="122" y="423"/>
                </a:lnTo>
                <a:lnTo>
                  <a:pt x="139" y="425"/>
                </a:lnTo>
                <a:lnTo>
                  <a:pt x="151" y="425"/>
                </a:lnTo>
                <a:lnTo>
                  <a:pt x="155" y="421"/>
                </a:lnTo>
                <a:lnTo>
                  <a:pt x="147" y="411"/>
                </a:lnTo>
                <a:lnTo>
                  <a:pt x="134" y="393"/>
                </a:lnTo>
                <a:lnTo>
                  <a:pt x="122" y="372"/>
                </a:lnTo>
                <a:lnTo>
                  <a:pt x="112" y="353"/>
                </a:lnTo>
                <a:lnTo>
                  <a:pt x="108" y="336"/>
                </a:lnTo>
                <a:lnTo>
                  <a:pt x="108" y="324"/>
                </a:lnTo>
                <a:lnTo>
                  <a:pt x="108" y="313"/>
                </a:lnTo>
                <a:lnTo>
                  <a:pt x="108" y="304"/>
                </a:lnTo>
                <a:lnTo>
                  <a:pt x="108" y="294"/>
                </a:lnTo>
                <a:lnTo>
                  <a:pt x="108" y="280"/>
                </a:lnTo>
                <a:lnTo>
                  <a:pt x="110" y="266"/>
                </a:lnTo>
                <a:lnTo>
                  <a:pt x="110" y="252"/>
                </a:lnTo>
                <a:lnTo>
                  <a:pt x="106" y="237"/>
                </a:lnTo>
                <a:lnTo>
                  <a:pt x="100" y="223"/>
                </a:lnTo>
                <a:lnTo>
                  <a:pt x="98" y="212"/>
                </a:lnTo>
                <a:lnTo>
                  <a:pt x="98" y="207"/>
                </a:lnTo>
                <a:lnTo>
                  <a:pt x="104" y="204"/>
                </a:lnTo>
                <a:lnTo>
                  <a:pt x="108" y="198"/>
                </a:lnTo>
                <a:lnTo>
                  <a:pt x="108" y="188"/>
                </a:lnTo>
                <a:lnTo>
                  <a:pt x="108" y="177"/>
                </a:lnTo>
                <a:lnTo>
                  <a:pt x="108" y="169"/>
                </a:lnTo>
                <a:lnTo>
                  <a:pt x="112" y="163"/>
                </a:lnTo>
                <a:lnTo>
                  <a:pt x="118" y="162"/>
                </a:lnTo>
                <a:lnTo>
                  <a:pt x="120" y="160"/>
                </a:lnTo>
                <a:lnTo>
                  <a:pt x="120" y="153"/>
                </a:lnTo>
                <a:lnTo>
                  <a:pt x="114" y="146"/>
                </a:lnTo>
                <a:lnTo>
                  <a:pt x="104" y="143"/>
                </a:lnTo>
                <a:lnTo>
                  <a:pt x="92" y="137"/>
                </a:lnTo>
                <a:lnTo>
                  <a:pt x="83" y="130"/>
                </a:lnTo>
                <a:lnTo>
                  <a:pt x="77" y="118"/>
                </a:lnTo>
                <a:lnTo>
                  <a:pt x="71" y="104"/>
                </a:lnTo>
                <a:lnTo>
                  <a:pt x="67" y="90"/>
                </a:lnTo>
                <a:lnTo>
                  <a:pt x="65" y="80"/>
                </a:lnTo>
                <a:lnTo>
                  <a:pt x="65" y="71"/>
                </a:lnTo>
                <a:lnTo>
                  <a:pt x="63" y="66"/>
                </a:lnTo>
                <a:lnTo>
                  <a:pt x="59" y="64"/>
                </a:lnTo>
                <a:lnTo>
                  <a:pt x="59" y="63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5" name="CustomShape 39"/>
          <p:cNvSpPr/>
          <p:nvPr/>
        </p:nvSpPr>
        <p:spPr>
          <a:xfrm>
            <a:off x="6341760" y="1907640"/>
            <a:ext cx="88560" cy="100800"/>
          </a:xfrm>
          <a:custGeom>
            <a:avLst/>
            <a:gdLst/>
            <a:ahLst/>
            <a:rect l="l" t="t" r="r" b="b"/>
            <a:pathLst>
              <a:path w="118" h="136">
                <a:moveTo>
                  <a:pt x="59" y="39"/>
                </a:moveTo>
                <a:lnTo>
                  <a:pt x="57" y="37"/>
                </a:lnTo>
                <a:lnTo>
                  <a:pt x="55" y="33"/>
                </a:lnTo>
                <a:lnTo>
                  <a:pt x="55" y="26"/>
                </a:lnTo>
                <a:lnTo>
                  <a:pt x="59" y="19"/>
                </a:lnTo>
                <a:lnTo>
                  <a:pt x="63" y="11"/>
                </a:lnTo>
                <a:lnTo>
                  <a:pt x="61" y="6"/>
                </a:lnTo>
                <a:lnTo>
                  <a:pt x="57" y="0"/>
                </a:lnTo>
                <a:lnTo>
                  <a:pt x="53" y="2"/>
                </a:lnTo>
                <a:lnTo>
                  <a:pt x="49" y="7"/>
                </a:lnTo>
                <a:lnTo>
                  <a:pt x="43" y="13"/>
                </a:lnTo>
                <a:lnTo>
                  <a:pt x="34" y="16"/>
                </a:lnTo>
                <a:lnTo>
                  <a:pt x="24" y="14"/>
                </a:lnTo>
                <a:lnTo>
                  <a:pt x="14" y="14"/>
                </a:lnTo>
                <a:lnTo>
                  <a:pt x="10" y="18"/>
                </a:lnTo>
                <a:lnTo>
                  <a:pt x="10" y="25"/>
                </a:lnTo>
                <a:lnTo>
                  <a:pt x="18" y="30"/>
                </a:lnTo>
                <a:lnTo>
                  <a:pt x="26" y="35"/>
                </a:lnTo>
                <a:lnTo>
                  <a:pt x="30" y="44"/>
                </a:lnTo>
                <a:lnTo>
                  <a:pt x="30" y="49"/>
                </a:lnTo>
                <a:lnTo>
                  <a:pt x="26" y="53"/>
                </a:lnTo>
                <a:lnTo>
                  <a:pt x="20" y="51"/>
                </a:lnTo>
                <a:lnTo>
                  <a:pt x="10" y="51"/>
                </a:lnTo>
                <a:lnTo>
                  <a:pt x="4" y="53"/>
                </a:lnTo>
                <a:lnTo>
                  <a:pt x="0" y="60"/>
                </a:lnTo>
                <a:lnTo>
                  <a:pt x="2" y="70"/>
                </a:lnTo>
                <a:lnTo>
                  <a:pt x="6" y="77"/>
                </a:lnTo>
                <a:lnTo>
                  <a:pt x="14" y="82"/>
                </a:lnTo>
                <a:lnTo>
                  <a:pt x="24" y="84"/>
                </a:lnTo>
                <a:lnTo>
                  <a:pt x="38" y="82"/>
                </a:lnTo>
                <a:lnTo>
                  <a:pt x="55" y="79"/>
                </a:lnTo>
                <a:lnTo>
                  <a:pt x="67" y="79"/>
                </a:lnTo>
                <a:lnTo>
                  <a:pt x="73" y="84"/>
                </a:lnTo>
                <a:lnTo>
                  <a:pt x="73" y="91"/>
                </a:lnTo>
                <a:lnTo>
                  <a:pt x="75" y="100"/>
                </a:lnTo>
                <a:lnTo>
                  <a:pt x="79" y="107"/>
                </a:lnTo>
                <a:lnTo>
                  <a:pt x="87" y="112"/>
                </a:lnTo>
                <a:lnTo>
                  <a:pt x="92" y="117"/>
                </a:lnTo>
                <a:lnTo>
                  <a:pt x="94" y="126"/>
                </a:lnTo>
                <a:lnTo>
                  <a:pt x="94" y="133"/>
                </a:lnTo>
                <a:lnTo>
                  <a:pt x="94" y="136"/>
                </a:lnTo>
                <a:lnTo>
                  <a:pt x="96" y="134"/>
                </a:lnTo>
                <a:lnTo>
                  <a:pt x="102" y="131"/>
                </a:lnTo>
                <a:lnTo>
                  <a:pt x="110" y="127"/>
                </a:lnTo>
                <a:lnTo>
                  <a:pt x="116" y="122"/>
                </a:lnTo>
                <a:lnTo>
                  <a:pt x="118" y="117"/>
                </a:lnTo>
                <a:lnTo>
                  <a:pt x="118" y="112"/>
                </a:lnTo>
                <a:lnTo>
                  <a:pt x="114" y="107"/>
                </a:lnTo>
                <a:lnTo>
                  <a:pt x="108" y="98"/>
                </a:lnTo>
                <a:lnTo>
                  <a:pt x="102" y="87"/>
                </a:lnTo>
                <a:lnTo>
                  <a:pt x="94" y="77"/>
                </a:lnTo>
                <a:lnTo>
                  <a:pt x="88" y="68"/>
                </a:lnTo>
                <a:lnTo>
                  <a:pt x="79" y="65"/>
                </a:lnTo>
                <a:lnTo>
                  <a:pt x="69" y="61"/>
                </a:lnTo>
                <a:lnTo>
                  <a:pt x="63" y="56"/>
                </a:lnTo>
                <a:lnTo>
                  <a:pt x="59" y="49"/>
                </a:lnTo>
                <a:lnTo>
                  <a:pt x="59" y="39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6" name="CustomShape 40"/>
          <p:cNvSpPr/>
          <p:nvPr/>
        </p:nvSpPr>
        <p:spPr>
          <a:xfrm>
            <a:off x="6392160" y="2034720"/>
            <a:ext cx="198360" cy="194400"/>
          </a:xfrm>
          <a:custGeom>
            <a:avLst/>
            <a:gdLst/>
            <a:ahLst/>
            <a:rect l="l" t="t" r="r" b="b"/>
            <a:pathLst>
              <a:path w="260" h="263">
                <a:moveTo>
                  <a:pt x="14" y="0"/>
                </a:moveTo>
                <a:lnTo>
                  <a:pt x="20" y="5"/>
                </a:lnTo>
                <a:lnTo>
                  <a:pt x="31" y="15"/>
                </a:lnTo>
                <a:lnTo>
                  <a:pt x="43" y="28"/>
                </a:lnTo>
                <a:lnTo>
                  <a:pt x="53" y="31"/>
                </a:lnTo>
                <a:lnTo>
                  <a:pt x="57" y="28"/>
                </a:lnTo>
                <a:lnTo>
                  <a:pt x="63" y="24"/>
                </a:lnTo>
                <a:lnTo>
                  <a:pt x="68" y="21"/>
                </a:lnTo>
                <a:lnTo>
                  <a:pt x="78" y="21"/>
                </a:lnTo>
                <a:lnTo>
                  <a:pt x="84" y="24"/>
                </a:lnTo>
                <a:lnTo>
                  <a:pt x="86" y="26"/>
                </a:lnTo>
                <a:lnTo>
                  <a:pt x="86" y="29"/>
                </a:lnTo>
                <a:lnTo>
                  <a:pt x="92" y="34"/>
                </a:lnTo>
                <a:lnTo>
                  <a:pt x="98" y="41"/>
                </a:lnTo>
                <a:lnTo>
                  <a:pt x="104" y="45"/>
                </a:lnTo>
                <a:lnTo>
                  <a:pt x="108" y="50"/>
                </a:lnTo>
                <a:lnTo>
                  <a:pt x="110" y="57"/>
                </a:lnTo>
                <a:lnTo>
                  <a:pt x="113" y="64"/>
                </a:lnTo>
                <a:lnTo>
                  <a:pt x="119" y="73"/>
                </a:lnTo>
                <a:lnTo>
                  <a:pt x="125" y="78"/>
                </a:lnTo>
                <a:lnTo>
                  <a:pt x="133" y="83"/>
                </a:lnTo>
                <a:lnTo>
                  <a:pt x="143" y="92"/>
                </a:lnTo>
                <a:lnTo>
                  <a:pt x="153" y="102"/>
                </a:lnTo>
                <a:lnTo>
                  <a:pt x="160" y="113"/>
                </a:lnTo>
                <a:lnTo>
                  <a:pt x="164" y="116"/>
                </a:lnTo>
                <a:lnTo>
                  <a:pt x="160" y="115"/>
                </a:lnTo>
                <a:lnTo>
                  <a:pt x="153" y="109"/>
                </a:lnTo>
                <a:lnTo>
                  <a:pt x="141" y="104"/>
                </a:lnTo>
                <a:lnTo>
                  <a:pt x="131" y="99"/>
                </a:lnTo>
                <a:lnTo>
                  <a:pt x="123" y="95"/>
                </a:lnTo>
                <a:lnTo>
                  <a:pt x="113" y="90"/>
                </a:lnTo>
                <a:lnTo>
                  <a:pt x="106" y="87"/>
                </a:lnTo>
                <a:lnTo>
                  <a:pt x="104" y="85"/>
                </a:lnTo>
                <a:lnTo>
                  <a:pt x="106" y="88"/>
                </a:lnTo>
                <a:lnTo>
                  <a:pt x="108" y="95"/>
                </a:lnTo>
                <a:lnTo>
                  <a:pt x="113" y="104"/>
                </a:lnTo>
                <a:lnTo>
                  <a:pt x="123" y="113"/>
                </a:lnTo>
                <a:lnTo>
                  <a:pt x="133" y="120"/>
                </a:lnTo>
                <a:lnTo>
                  <a:pt x="145" y="127"/>
                </a:lnTo>
                <a:lnTo>
                  <a:pt x="155" y="130"/>
                </a:lnTo>
                <a:lnTo>
                  <a:pt x="164" y="130"/>
                </a:lnTo>
                <a:lnTo>
                  <a:pt x="172" y="132"/>
                </a:lnTo>
                <a:lnTo>
                  <a:pt x="180" y="139"/>
                </a:lnTo>
                <a:lnTo>
                  <a:pt x="188" y="146"/>
                </a:lnTo>
                <a:lnTo>
                  <a:pt x="196" y="153"/>
                </a:lnTo>
                <a:lnTo>
                  <a:pt x="205" y="163"/>
                </a:lnTo>
                <a:lnTo>
                  <a:pt x="217" y="182"/>
                </a:lnTo>
                <a:lnTo>
                  <a:pt x="231" y="196"/>
                </a:lnTo>
                <a:lnTo>
                  <a:pt x="239" y="202"/>
                </a:lnTo>
                <a:lnTo>
                  <a:pt x="245" y="200"/>
                </a:lnTo>
                <a:lnTo>
                  <a:pt x="252" y="202"/>
                </a:lnTo>
                <a:lnTo>
                  <a:pt x="258" y="209"/>
                </a:lnTo>
                <a:lnTo>
                  <a:pt x="260" y="219"/>
                </a:lnTo>
                <a:lnTo>
                  <a:pt x="258" y="231"/>
                </a:lnTo>
                <a:lnTo>
                  <a:pt x="256" y="243"/>
                </a:lnTo>
                <a:lnTo>
                  <a:pt x="250" y="250"/>
                </a:lnTo>
                <a:lnTo>
                  <a:pt x="243" y="249"/>
                </a:lnTo>
                <a:lnTo>
                  <a:pt x="235" y="240"/>
                </a:lnTo>
                <a:lnTo>
                  <a:pt x="231" y="233"/>
                </a:lnTo>
                <a:lnTo>
                  <a:pt x="227" y="229"/>
                </a:lnTo>
                <a:lnTo>
                  <a:pt x="225" y="235"/>
                </a:lnTo>
                <a:lnTo>
                  <a:pt x="225" y="245"/>
                </a:lnTo>
                <a:lnTo>
                  <a:pt x="225" y="257"/>
                </a:lnTo>
                <a:lnTo>
                  <a:pt x="223" y="263"/>
                </a:lnTo>
                <a:lnTo>
                  <a:pt x="215" y="259"/>
                </a:lnTo>
                <a:lnTo>
                  <a:pt x="205" y="249"/>
                </a:lnTo>
                <a:lnTo>
                  <a:pt x="196" y="242"/>
                </a:lnTo>
                <a:lnTo>
                  <a:pt x="190" y="233"/>
                </a:lnTo>
                <a:lnTo>
                  <a:pt x="188" y="224"/>
                </a:lnTo>
                <a:lnTo>
                  <a:pt x="190" y="214"/>
                </a:lnTo>
                <a:lnTo>
                  <a:pt x="190" y="205"/>
                </a:lnTo>
                <a:lnTo>
                  <a:pt x="184" y="196"/>
                </a:lnTo>
                <a:lnTo>
                  <a:pt x="172" y="191"/>
                </a:lnTo>
                <a:lnTo>
                  <a:pt x="160" y="186"/>
                </a:lnTo>
                <a:lnTo>
                  <a:pt x="155" y="182"/>
                </a:lnTo>
                <a:lnTo>
                  <a:pt x="151" y="179"/>
                </a:lnTo>
                <a:lnTo>
                  <a:pt x="147" y="172"/>
                </a:lnTo>
                <a:lnTo>
                  <a:pt x="145" y="165"/>
                </a:lnTo>
                <a:lnTo>
                  <a:pt x="141" y="160"/>
                </a:lnTo>
                <a:lnTo>
                  <a:pt x="137" y="155"/>
                </a:lnTo>
                <a:lnTo>
                  <a:pt x="127" y="149"/>
                </a:lnTo>
                <a:lnTo>
                  <a:pt x="119" y="146"/>
                </a:lnTo>
                <a:lnTo>
                  <a:pt x="115" y="141"/>
                </a:lnTo>
                <a:lnTo>
                  <a:pt x="111" y="137"/>
                </a:lnTo>
                <a:lnTo>
                  <a:pt x="102" y="132"/>
                </a:lnTo>
                <a:lnTo>
                  <a:pt x="90" y="129"/>
                </a:lnTo>
                <a:lnTo>
                  <a:pt x="80" y="123"/>
                </a:lnTo>
                <a:lnTo>
                  <a:pt x="74" y="118"/>
                </a:lnTo>
                <a:lnTo>
                  <a:pt x="72" y="109"/>
                </a:lnTo>
                <a:lnTo>
                  <a:pt x="70" y="97"/>
                </a:lnTo>
                <a:lnTo>
                  <a:pt x="65" y="87"/>
                </a:lnTo>
                <a:lnTo>
                  <a:pt x="57" y="76"/>
                </a:lnTo>
                <a:lnTo>
                  <a:pt x="53" y="66"/>
                </a:lnTo>
                <a:lnTo>
                  <a:pt x="51" y="59"/>
                </a:lnTo>
                <a:lnTo>
                  <a:pt x="51" y="54"/>
                </a:lnTo>
                <a:lnTo>
                  <a:pt x="47" y="50"/>
                </a:lnTo>
                <a:lnTo>
                  <a:pt x="41" y="43"/>
                </a:lnTo>
                <a:lnTo>
                  <a:pt x="35" y="38"/>
                </a:lnTo>
                <a:lnTo>
                  <a:pt x="27" y="31"/>
                </a:lnTo>
                <a:lnTo>
                  <a:pt x="18" y="22"/>
                </a:lnTo>
                <a:lnTo>
                  <a:pt x="10" y="15"/>
                </a:lnTo>
                <a:lnTo>
                  <a:pt x="2" y="8"/>
                </a:lnTo>
                <a:lnTo>
                  <a:pt x="0" y="3"/>
                </a:lnTo>
                <a:lnTo>
                  <a:pt x="4" y="0"/>
                </a:lnTo>
                <a:lnTo>
                  <a:pt x="14" y="0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7" name="CustomShape 41"/>
          <p:cNvSpPr/>
          <p:nvPr/>
        </p:nvSpPr>
        <p:spPr>
          <a:xfrm>
            <a:off x="6520680" y="2313000"/>
            <a:ext cx="66600" cy="57600"/>
          </a:xfrm>
          <a:custGeom>
            <a:avLst/>
            <a:gdLst/>
            <a:ahLst/>
            <a:rect l="l" t="t" r="r" b="b"/>
            <a:pathLst>
              <a:path w="88" h="79">
                <a:moveTo>
                  <a:pt x="2" y="0"/>
                </a:moveTo>
                <a:lnTo>
                  <a:pt x="4" y="0"/>
                </a:lnTo>
                <a:lnTo>
                  <a:pt x="10" y="2"/>
                </a:lnTo>
                <a:lnTo>
                  <a:pt x="20" y="7"/>
                </a:lnTo>
                <a:lnTo>
                  <a:pt x="33" y="16"/>
                </a:lnTo>
                <a:lnTo>
                  <a:pt x="47" y="25"/>
                </a:lnTo>
                <a:lnTo>
                  <a:pt x="57" y="30"/>
                </a:lnTo>
                <a:lnTo>
                  <a:pt x="65" y="35"/>
                </a:lnTo>
                <a:lnTo>
                  <a:pt x="75" y="44"/>
                </a:lnTo>
                <a:lnTo>
                  <a:pt x="84" y="58"/>
                </a:lnTo>
                <a:lnTo>
                  <a:pt x="88" y="72"/>
                </a:lnTo>
                <a:lnTo>
                  <a:pt x="88" y="79"/>
                </a:lnTo>
                <a:lnTo>
                  <a:pt x="80" y="79"/>
                </a:lnTo>
                <a:lnTo>
                  <a:pt x="73" y="74"/>
                </a:lnTo>
                <a:lnTo>
                  <a:pt x="63" y="68"/>
                </a:lnTo>
                <a:lnTo>
                  <a:pt x="53" y="60"/>
                </a:lnTo>
                <a:lnTo>
                  <a:pt x="37" y="47"/>
                </a:lnTo>
                <a:lnTo>
                  <a:pt x="26" y="35"/>
                </a:lnTo>
                <a:lnTo>
                  <a:pt x="18" y="28"/>
                </a:lnTo>
                <a:lnTo>
                  <a:pt x="12" y="23"/>
                </a:lnTo>
                <a:lnTo>
                  <a:pt x="6" y="18"/>
                </a:lnTo>
                <a:lnTo>
                  <a:pt x="2" y="13"/>
                </a:lnTo>
                <a:lnTo>
                  <a:pt x="0" y="7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8" name="CustomShape 42"/>
          <p:cNvSpPr/>
          <p:nvPr/>
        </p:nvSpPr>
        <p:spPr>
          <a:xfrm>
            <a:off x="6607440" y="2382120"/>
            <a:ext cx="91800" cy="72360"/>
          </a:xfrm>
          <a:custGeom>
            <a:avLst/>
            <a:gdLst/>
            <a:ahLst/>
            <a:rect l="l" t="t" r="r" b="b"/>
            <a:pathLst>
              <a:path w="119" h="98">
                <a:moveTo>
                  <a:pt x="0" y="0"/>
                </a:moveTo>
                <a:lnTo>
                  <a:pt x="0" y="4"/>
                </a:lnTo>
                <a:lnTo>
                  <a:pt x="2" y="11"/>
                </a:lnTo>
                <a:lnTo>
                  <a:pt x="6" y="21"/>
                </a:lnTo>
                <a:lnTo>
                  <a:pt x="10" y="30"/>
                </a:lnTo>
                <a:lnTo>
                  <a:pt x="15" y="35"/>
                </a:lnTo>
                <a:lnTo>
                  <a:pt x="19" y="37"/>
                </a:lnTo>
                <a:lnTo>
                  <a:pt x="23" y="39"/>
                </a:lnTo>
                <a:lnTo>
                  <a:pt x="29" y="46"/>
                </a:lnTo>
                <a:lnTo>
                  <a:pt x="35" y="53"/>
                </a:lnTo>
                <a:lnTo>
                  <a:pt x="41" y="58"/>
                </a:lnTo>
                <a:lnTo>
                  <a:pt x="49" y="63"/>
                </a:lnTo>
                <a:lnTo>
                  <a:pt x="58" y="70"/>
                </a:lnTo>
                <a:lnTo>
                  <a:pt x="68" y="77"/>
                </a:lnTo>
                <a:lnTo>
                  <a:pt x="78" y="82"/>
                </a:lnTo>
                <a:lnTo>
                  <a:pt x="86" y="86"/>
                </a:lnTo>
                <a:lnTo>
                  <a:pt x="92" y="89"/>
                </a:lnTo>
                <a:lnTo>
                  <a:pt x="100" y="94"/>
                </a:lnTo>
                <a:lnTo>
                  <a:pt x="111" y="98"/>
                </a:lnTo>
                <a:lnTo>
                  <a:pt x="119" y="98"/>
                </a:lnTo>
                <a:lnTo>
                  <a:pt x="119" y="91"/>
                </a:lnTo>
                <a:lnTo>
                  <a:pt x="111" y="81"/>
                </a:lnTo>
                <a:lnTo>
                  <a:pt x="101" y="72"/>
                </a:lnTo>
                <a:lnTo>
                  <a:pt x="94" y="67"/>
                </a:lnTo>
                <a:lnTo>
                  <a:pt x="92" y="65"/>
                </a:lnTo>
                <a:lnTo>
                  <a:pt x="90" y="60"/>
                </a:lnTo>
                <a:lnTo>
                  <a:pt x="84" y="51"/>
                </a:lnTo>
                <a:lnTo>
                  <a:pt x="74" y="41"/>
                </a:lnTo>
                <a:lnTo>
                  <a:pt x="64" y="39"/>
                </a:lnTo>
                <a:lnTo>
                  <a:pt x="56" y="39"/>
                </a:lnTo>
                <a:lnTo>
                  <a:pt x="55" y="35"/>
                </a:lnTo>
                <a:lnTo>
                  <a:pt x="53" y="30"/>
                </a:lnTo>
                <a:lnTo>
                  <a:pt x="47" y="23"/>
                </a:lnTo>
                <a:lnTo>
                  <a:pt x="37" y="16"/>
                </a:lnTo>
                <a:lnTo>
                  <a:pt x="23" y="9"/>
                </a:lnTo>
                <a:lnTo>
                  <a:pt x="10" y="2"/>
                </a:lnTo>
                <a:lnTo>
                  <a:pt x="0" y="0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29" name="CustomShape 43"/>
          <p:cNvSpPr/>
          <p:nvPr/>
        </p:nvSpPr>
        <p:spPr>
          <a:xfrm>
            <a:off x="6422040" y="2297160"/>
            <a:ext cx="141120" cy="137520"/>
          </a:xfrm>
          <a:custGeom>
            <a:avLst/>
            <a:gdLst/>
            <a:ahLst/>
            <a:rect l="l" t="t" r="r" b="b"/>
            <a:pathLst>
              <a:path w="186" h="188">
                <a:moveTo>
                  <a:pt x="28" y="10"/>
                </a:moveTo>
                <a:lnTo>
                  <a:pt x="24" y="9"/>
                </a:lnTo>
                <a:lnTo>
                  <a:pt x="16" y="3"/>
                </a:lnTo>
                <a:lnTo>
                  <a:pt x="6" y="0"/>
                </a:lnTo>
                <a:lnTo>
                  <a:pt x="2" y="2"/>
                </a:lnTo>
                <a:lnTo>
                  <a:pt x="2" y="9"/>
                </a:lnTo>
                <a:lnTo>
                  <a:pt x="2" y="14"/>
                </a:lnTo>
                <a:lnTo>
                  <a:pt x="2" y="17"/>
                </a:lnTo>
                <a:lnTo>
                  <a:pt x="2" y="19"/>
                </a:lnTo>
                <a:lnTo>
                  <a:pt x="0" y="21"/>
                </a:lnTo>
                <a:lnTo>
                  <a:pt x="0" y="22"/>
                </a:lnTo>
                <a:lnTo>
                  <a:pt x="2" y="26"/>
                </a:lnTo>
                <a:lnTo>
                  <a:pt x="8" y="28"/>
                </a:lnTo>
                <a:lnTo>
                  <a:pt x="18" y="28"/>
                </a:lnTo>
                <a:lnTo>
                  <a:pt x="28" y="26"/>
                </a:lnTo>
                <a:lnTo>
                  <a:pt x="33" y="28"/>
                </a:lnTo>
                <a:lnTo>
                  <a:pt x="35" y="36"/>
                </a:lnTo>
                <a:lnTo>
                  <a:pt x="37" y="47"/>
                </a:lnTo>
                <a:lnTo>
                  <a:pt x="41" y="54"/>
                </a:lnTo>
                <a:lnTo>
                  <a:pt x="47" y="59"/>
                </a:lnTo>
                <a:lnTo>
                  <a:pt x="59" y="66"/>
                </a:lnTo>
                <a:lnTo>
                  <a:pt x="73" y="76"/>
                </a:lnTo>
                <a:lnTo>
                  <a:pt x="86" y="92"/>
                </a:lnTo>
                <a:lnTo>
                  <a:pt x="100" y="109"/>
                </a:lnTo>
                <a:lnTo>
                  <a:pt x="108" y="123"/>
                </a:lnTo>
                <a:lnTo>
                  <a:pt x="118" y="134"/>
                </a:lnTo>
                <a:lnTo>
                  <a:pt x="127" y="144"/>
                </a:lnTo>
                <a:lnTo>
                  <a:pt x="137" y="153"/>
                </a:lnTo>
                <a:lnTo>
                  <a:pt x="145" y="162"/>
                </a:lnTo>
                <a:lnTo>
                  <a:pt x="151" y="170"/>
                </a:lnTo>
                <a:lnTo>
                  <a:pt x="157" y="179"/>
                </a:lnTo>
                <a:lnTo>
                  <a:pt x="163" y="186"/>
                </a:lnTo>
                <a:lnTo>
                  <a:pt x="168" y="188"/>
                </a:lnTo>
                <a:lnTo>
                  <a:pt x="176" y="186"/>
                </a:lnTo>
                <a:lnTo>
                  <a:pt x="182" y="184"/>
                </a:lnTo>
                <a:lnTo>
                  <a:pt x="186" y="179"/>
                </a:lnTo>
                <a:lnTo>
                  <a:pt x="182" y="172"/>
                </a:lnTo>
                <a:lnTo>
                  <a:pt x="176" y="162"/>
                </a:lnTo>
                <a:lnTo>
                  <a:pt x="166" y="151"/>
                </a:lnTo>
                <a:lnTo>
                  <a:pt x="159" y="141"/>
                </a:lnTo>
                <a:lnTo>
                  <a:pt x="151" y="136"/>
                </a:lnTo>
                <a:lnTo>
                  <a:pt x="145" y="132"/>
                </a:lnTo>
                <a:lnTo>
                  <a:pt x="141" y="130"/>
                </a:lnTo>
                <a:lnTo>
                  <a:pt x="137" y="127"/>
                </a:lnTo>
                <a:lnTo>
                  <a:pt x="135" y="123"/>
                </a:lnTo>
                <a:lnTo>
                  <a:pt x="135" y="118"/>
                </a:lnTo>
                <a:lnTo>
                  <a:pt x="133" y="113"/>
                </a:lnTo>
                <a:lnTo>
                  <a:pt x="127" y="109"/>
                </a:lnTo>
                <a:lnTo>
                  <a:pt x="119" y="103"/>
                </a:lnTo>
                <a:lnTo>
                  <a:pt x="110" y="92"/>
                </a:lnTo>
                <a:lnTo>
                  <a:pt x="100" y="78"/>
                </a:lnTo>
                <a:lnTo>
                  <a:pt x="90" y="68"/>
                </a:lnTo>
                <a:lnTo>
                  <a:pt x="78" y="61"/>
                </a:lnTo>
                <a:lnTo>
                  <a:pt x="69" y="59"/>
                </a:lnTo>
                <a:lnTo>
                  <a:pt x="61" y="56"/>
                </a:lnTo>
                <a:lnTo>
                  <a:pt x="57" y="52"/>
                </a:lnTo>
                <a:lnTo>
                  <a:pt x="55" y="45"/>
                </a:lnTo>
                <a:lnTo>
                  <a:pt x="53" y="36"/>
                </a:lnTo>
                <a:lnTo>
                  <a:pt x="47" y="29"/>
                </a:lnTo>
                <a:lnTo>
                  <a:pt x="39" y="22"/>
                </a:lnTo>
                <a:lnTo>
                  <a:pt x="29" y="19"/>
                </a:lnTo>
                <a:lnTo>
                  <a:pt x="24" y="15"/>
                </a:lnTo>
                <a:lnTo>
                  <a:pt x="24" y="12"/>
                </a:lnTo>
                <a:lnTo>
                  <a:pt x="26" y="10"/>
                </a:lnTo>
                <a:lnTo>
                  <a:pt x="28" y="10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0" name="CustomShape 44"/>
          <p:cNvSpPr/>
          <p:nvPr/>
        </p:nvSpPr>
        <p:spPr>
          <a:xfrm>
            <a:off x="6237360" y="2086560"/>
            <a:ext cx="40320" cy="46440"/>
          </a:xfrm>
          <a:custGeom>
            <a:avLst/>
            <a:gdLst/>
            <a:ahLst/>
            <a:rect l="l" t="t" r="r" b="b"/>
            <a:pathLst>
              <a:path w="53" h="65">
                <a:moveTo>
                  <a:pt x="8" y="0"/>
                </a:moveTo>
                <a:lnTo>
                  <a:pt x="12" y="2"/>
                </a:lnTo>
                <a:lnTo>
                  <a:pt x="24" y="6"/>
                </a:lnTo>
                <a:lnTo>
                  <a:pt x="36" y="13"/>
                </a:lnTo>
                <a:lnTo>
                  <a:pt x="43" y="21"/>
                </a:lnTo>
                <a:lnTo>
                  <a:pt x="49" y="32"/>
                </a:lnTo>
                <a:lnTo>
                  <a:pt x="51" y="42"/>
                </a:lnTo>
                <a:lnTo>
                  <a:pt x="53" y="54"/>
                </a:lnTo>
                <a:lnTo>
                  <a:pt x="53" y="63"/>
                </a:lnTo>
                <a:lnTo>
                  <a:pt x="51" y="65"/>
                </a:lnTo>
                <a:lnTo>
                  <a:pt x="47" y="56"/>
                </a:lnTo>
                <a:lnTo>
                  <a:pt x="40" y="46"/>
                </a:lnTo>
                <a:lnTo>
                  <a:pt x="30" y="39"/>
                </a:lnTo>
                <a:lnTo>
                  <a:pt x="24" y="33"/>
                </a:lnTo>
                <a:lnTo>
                  <a:pt x="22" y="28"/>
                </a:lnTo>
                <a:lnTo>
                  <a:pt x="18" y="23"/>
                </a:lnTo>
                <a:lnTo>
                  <a:pt x="12" y="18"/>
                </a:lnTo>
                <a:lnTo>
                  <a:pt x="4" y="13"/>
                </a:lnTo>
                <a:lnTo>
                  <a:pt x="0" y="7"/>
                </a:lnTo>
                <a:lnTo>
                  <a:pt x="0" y="4"/>
                </a:lnTo>
                <a:lnTo>
                  <a:pt x="8" y="0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1" name="CustomShape 45"/>
          <p:cNvSpPr/>
          <p:nvPr/>
        </p:nvSpPr>
        <p:spPr>
          <a:xfrm>
            <a:off x="6382440" y="2158920"/>
            <a:ext cx="23760" cy="39240"/>
          </a:xfrm>
          <a:custGeom>
            <a:avLst/>
            <a:gdLst/>
            <a:ahLst/>
            <a:rect l="l" t="t" r="r" b="b"/>
            <a:pathLst>
              <a:path w="32" h="54">
                <a:moveTo>
                  <a:pt x="6" y="2"/>
                </a:moveTo>
                <a:lnTo>
                  <a:pt x="4" y="3"/>
                </a:lnTo>
                <a:lnTo>
                  <a:pt x="2" y="5"/>
                </a:lnTo>
                <a:lnTo>
                  <a:pt x="0" y="10"/>
                </a:lnTo>
                <a:lnTo>
                  <a:pt x="0" y="19"/>
                </a:lnTo>
                <a:lnTo>
                  <a:pt x="2" y="28"/>
                </a:lnTo>
                <a:lnTo>
                  <a:pt x="4" y="35"/>
                </a:lnTo>
                <a:lnTo>
                  <a:pt x="2" y="42"/>
                </a:lnTo>
                <a:lnTo>
                  <a:pt x="0" y="47"/>
                </a:lnTo>
                <a:lnTo>
                  <a:pt x="2" y="52"/>
                </a:lnTo>
                <a:lnTo>
                  <a:pt x="8" y="54"/>
                </a:lnTo>
                <a:lnTo>
                  <a:pt x="14" y="52"/>
                </a:lnTo>
                <a:lnTo>
                  <a:pt x="22" y="45"/>
                </a:lnTo>
                <a:lnTo>
                  <a:pt x="26" y="35"/>
                </a:lnTo>
                <a:lnTo>
                  <a:pt x="30" y="26"/>
                </a:lnTo>
                <a:lnTo>
                  <a:pt x="32" y="19"/>
                </a:lnTo>
                <a:lnTo>
                  <a:pt x="30" y="14"/>
                </a:lnTo>
                <a:lnTo>
                  <a:pt x="26" y="7"/>
                </a:lnTo>
                <a:lnTo>
                  <a:pt x="20" y="2"/>
                </a:lnTo>
                <a:lnTo>
                  <a:pt x="14" y="0"/>
                </a:lnTo>
                <a:lnTo>
                  <a:pt x="6" y="2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2" name="CustomShape 46"/>
          <p:cNvSpPr/>
          <p:nvPr/>
        </p:nvSpPr>
        <p:spPr>
          <a:xfrm>
            <a:off x="7146720" y="2732040"/>
            <a:ext cx="225720" cy="77400"/>
          </a:xfrm>
          <a:custGeom>
            <a:avLst/>
            <a:gdLst/>
            <a:ahLst/>
            <a:rect l="l" t="t" r="r" b="b"/>
            <a:pathLst>
              <a:path w="296" h="106">
                <a:moveTo>
                  <a:pt x="165" y="23"/>
                </a:moveTo>
                <a:lnTo>
                  <a:pt x="168" y="24"/>
                </a:lnTo>
                <a:lnTo>
                  <a:pt x="176" y="28"/>
                </a:lnTo>
                <a:lnTo>
                  <a:pt x="188" y="30"/>
                </a:lnTo>
                <a:lnTo>
                  <a:pt x="204" y="28"/>
                </a:lnTo>
                <a:lnTo>
                  <a:pt x="219" y="26"/>
                </a:lnTo>
                <a:lnTo>
                  <a:pt x="231" y="28"/>
                </a:lnTo>
                <a:lnTo>
                  <a:pt x="241" y="31"/>
                </a:lnTo>
                <a:lnTo>
                  <a:pt x="253" y="38"/>
                </a:lnTo>
                <a:lnTo>
                  <a:pt x="266" y="45"/>
                </a:lnTo>
                <a:lnTo>
                  <a:pt x="282" y="52"/>
                </a:lnTo>
                <a:lnTo>
                  <a:pt x="294" y="61"/>
                </a:lnTo>
                <a:lnTo>
                  <a:pt x="296" y="73"/>
                </a:lnTo>
                <a:lnTo>
                  <a:pt x="288" y="84"/>
                </a:lnTo>
                <a:lnTo>
                  <a:pt x="278" y="87"/>
                </a:lnTo>
                <a:lnTo>
                  <a:pt x="266" y="92"/>
                </a:lnTo>
                <a:lnTo>
                  <a:pt x="255" y="97"/>
                </a:lnTo>
                <a:lnTo>
                  <a:pt x="249" y="101"/>
                </a:lnTo>
                <a:lnTo>
                  <a:pt x="243" y="103"/>
                </a:lnTo>
                <a:lnTo>
                  <a:pt x="237" y="104"/>
                </a:lnTo>
                <a:lnTo>
                  <a:pt x="229" y="104"/>
                </a:lnTo>
                <a:lnTo>
                  <a:pt x="221" y="104"/>
                </a:lnTo>
                <a:lnTo>
                  <a:pt x="213" y="103"/>
                </a:lnTo>
                <a:lnTo>
                  <a:pt x="206" y="103"/>
                </a:lnTo>
                <a:lnTo>
                  <a:pt x="196" y="103"/>
                </a:lnTo>
                <a:lnTo>
                  <a:pt x="180" y="103"/>
                </a:lnTo>
                <a:lnTo>
                  <a:pt x="170" y="103"/>
                </a:lnTo>
                <a:lnTo>
                  <a:pt x="161" y="103"/>
                </a:lnTo>
                <a:lnTo>
                  <a:pt x="147" y="104"/>
                </a:lnTo>
                <a:lnTo>
                  <a:pt x="137" y="106"/>
                </a:lnTo>
                <a:lnTo>
                  <a:pt x="127" y="106"/>
                </a:lnTo>
                <a:lnTo>
                  <a:pt x="116" y="106"/>
                </a:lnTo>
                <a:lnTo>
                  <a:pt x="106" y="104"/>
                </a:lnTo>
                <a:lnTo>
                  <a:pt x="96" y="103"/>
                </a:lnTo>
                <a:lnTo>
                  <a:pt x="86" y="101"/>
                </a:lnTo>
                <a:lnTo>
                  <a:pt x="76" y="99"/>
                </a:lnTo>
                <a:lnTo>
                  <a:pt x="69" y="96"/>
                </a:lnTo>
                <a:lnTo>
                  <a:pt x="55" y="85"/>
                </a:lnTo>
                <a:lnTo>
                  <a:pt x="41" y="73"/>
                </a:lnTo>
                <a:lnTo>
                  <a:pt x="30" y="63"/>
                </a:lnTo>
                <a:lnTo>
                  <a:pt x="18" y="61"/>
                </a:lnTo>
                <a:lnTo>
                  <a:pt x="8" y="59"/>
                </a:lnTo>
                <a:lnTo>
                  <a:pt x="2" y="56"/>
                </a:lnTo>
                <a:lnTo>
                  <a:pt x="0" y="49"/>
                </a:lnTo>
                <a:lnTo>
                  <a:pt x="6" y="40"/>
                </a:lnTo>
                <a:lnTo>
                  <a:pt x="16" y="35"/>
                </a:lnTo>
                <a:lnTo>
                  <a:pt x="20" y="30"/>
                </a:lnTo>
                <a:lnTo>
                  <a:pt x="20" y="26"/>
                </a:lnTo>
                <a:lnTo>
                  <a:pt x="18" y="21"/>
                </a:lnTo>
                <a:lnTo>
                  <a:pt x="16" y="14"/>
                </a:lnTo>
                <a:lnTo>
                  <a:pt x="18" y="5"/>
                </a:lnTo>
                <a:lnTo>
                  <a:pt x="22" y="0"/>
                </a:lnTo>
                <a:lnTo>
                  <a:pt x="30" y="2"/>
                </a:lnTo>
                <a:lnTo>
                  <a:pt x="37" y="7"/>
                </a:lnTo>
                <a:lnTo>
                  <a:pt x="45" y="10"/>
                </a:lnTo>
                <a:lnTo>
                  <a:pt x="51" y="12"/>
                </a:lnTo>
                <a:lnTo>
                  <a:pt x="59" y="10"/>
                </a:lnTo>
                <a:lnTo>
                  <a:pt x="65" y="10"/>
                </a:lnTo>
                <a:lnTo>
                  <a:pt x="76" y="10"/>
                </a:lnTo>
                <a:lnTo>
                  <a:pt x="90" y="10"/>
                </a:lnTo>
                <a:lnTo>
                  <a:pt x="106" y="10"/>
                </a:lnTo>
                <a:lnTo>
                  <a:pt x="121" y="12"/>
                </a:lnTo>
                <a:lnTo>
                  <a:pt x="139" y="16"/>
                </a:lnTo>
                <a:lnTo>
                  <a:pt x="153" y="19"/>
                </a:lnTo>
                <a:lnTo>
                  <a:pt x="165" y="23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3" name="CustomShape 47"/>
          <p:cNvSpPr/>
          <p:nvPr/>
        </p:nvSpPr>
        <p:spPr>
          <a:xfrm>
            <a:off x="7041240" y="2720880"/>
            <a:ext cx="96120" cy="47520"/>
          </a:xfrm>
          <a:custGeom>
            <a:avLst/>
            <a:gdLst/>
            <a:ahLst/>
            <a:rect l="l" t="t" r="r" b="b"/>
            <a:pathLst>
              <a:path w="127" h="64">
                <a:moveTo>
                  <a:pt x="127" y="64"/>
                </a:moveTo>
                <a:lnTo>
                  <a:pt x="127" y="63"/>
                </a:lnTo>
                <a:lnTo>
                  <a:pt x="125" y="56"/>
                </a:lnTo>
                <a:lnTo>
                  <a:pt x="118" y="47"/>
                </a:lnTo>
                <a:lnTo>
                  <a:pt x="102" y="35"/>
                </a:lnTo>
                <a:lnTo>
                  <a:pt x="82" y="24"/>
                </a:lnTo>
                <a:lnTo>
                  <a:pt x="73" y="19"/>
                </a:lnTo>
                <a:lnTo>
                  <a:pt x="63" y="14"/>
                </a:lnTo>
                <a:lnTo>
                  <a:pt x="55" y="11"/>
                </a:lnTo>
                <a:lnTo>
                  <a:pt x="43" y="5"/>
                </a:lnTo>
                <a:lnTo>
                  <a:pt x="32" y="2"/>
                </a:lnTo>
                <a:lnTo>
                  <a:pt x="20" y="0"/>
                </a:lnTo>
                <a:lnTo>
                  <a:pt x="6" y="2"/>
                </a:lnTo>
                <a:lnTo>
                  <a:pt x="0" y="9"/>
                </a:lnTo>
                <a:lnTo>
                  <a:pt x="4" y="17"/>
                </a:lnTo>
                <a:lnTo>
                  <a:pt x="14" y="24"/>
                </a:lnTo>
                <a:lnTo>
                  <a:pt x="26" y="28"/>
                </a:lnTo>
                <a:lnTo>
                  <a:pt x="35" y="28"/>
                </a:lnTo>
                <a:lnTo>
                  <a:pt x="43" y="30"/>
                </a:lnTo>
                <a:lnTo>
                  <a:pt x="49" y="33"/>
                </a:lnTo>
                <a:lnTo>
                  <a:pt x="57" y="40"/>
                </a:lnTo>
                <a:lnTo>
                  <a:pt x="65" y="44"/>
                </a:lnTo>
                <a:lnTo>
                  <a:pt x="75" y="44"/>
                </a:lnTo>
                <a:lnTo>
                  <a:pt x="82" y="44"/>
                </a:lnTo>
                <a:lnTo>
                  <a:pt x="90" y="49"/>
                </a:lnTo>
                <a:lnTo>
                  <a:pt x="102" y="58"/>
                </a:lnTo>
                <a:lnTo>
                  <a:pt x="114" y="61"/>
                </a:lnTo>
                <a:lnTo>
                  <a:pt x="124" y="64"/>
                </a:lnTo>
                <a:lnTo>
                  <a:pt x="127" y="64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4" name="CustomShape 48"/>
          <p:cNvSpPr/>
          <p:nvPr/>
        </p:nvSpPr>
        <p:spPr>
          <a:xfrm>
            <a:off x="6978600" y="2901960"/>
            <a:ext cx="89640" cy="47520"/>
          </a:xfrm>
          <a:custGeom>
            <a:avLst/>
            <a:gdLst/>
            <a:ahLst/>
            <a:rect l="l" t="t" r="r" b="b"/>
            <a:pathLst>
              <a:path w="119" h="64">
                <a:moveTo>
                  <a:pt x="119" y="8"/>
                </a:moveTo>
                <a:lnTo>
                  <a:pt x="117" y="10"/>
                </a:lnTo>
                <a:lnTo>
                  <a:pt x="112" y="12"/>
                </a:lnTo>
                <a:lnTo>
                  <a:pt x="104" y="13"/>
                </a:lnTo>
                <a:lnTo>
                  <a:pt x="94" y="12"/>
                </a:lnTo>
                <a:lnTo>
                  <a:pt x="84" y="6"/>
                </a:lnTo>
                <a:lnTo>
                  <a:pt x="72" y="1"/>
                </a:lnTo>
                <a:lnTo>
                  <a:pt x="61" y="0"/>
                </a:lnTo>
                <a:lnTo>
                  <a:pt x="51" y="1"/>
                </a:lnTo>
                <a:lnTo>
                  <a:pt x="43" y="6"/>
                </a:lnTo>
                <a:lnTo>
                  <a:pt x="33" y="10"/>
                </a:lnTo>
                <a:lnTo>
                  <a:pt x="25" y="13"/>
                </a:lnTo>
                <a:lnTo>
                  <a:pt x="18" y="17"/>
                </a:lnTo>
                <a:lnTo>
                  <a:pt x="10" y="19"/>
                </a:lnTo>
                <a:lnTo>
                  <a:pt x="2" y="22"/>
                </a:lnTo>
                <a:lnTo>
                  <a:pt x="0" y="27"/>
                </a:lnTo>
                <a:lnTo>
                  <a:pt x="4" y="31"/>
                </a:lnTo>
                <a:lnTo>
                  <a:pt x="10" y="36"/>
                </a:lnTo>
                <a:lnTo>
                  <a:pt x="12" y="43"/>
                </a:lnTo>
                <a:lnTo>
                  <a:pt x="10" y="50"/>
                </a:lnTo>
                <a:lnTo>
                  <a:pt x="8" y="55"/>
                </a:lnTo>
                <a:lnTo>
                  <a:pt x="10" y="60"/>
                </a:lnTo>
                <a:lnTo>
                  <a:pt x="18" y="64"/>
                </a:lnTo>
                <a:lnTo>
                  <a:pt x="29" y="64"/>
                </a:lnTo>
                <a:lnTo>
                  <a:pt x="41" y="60"/>
                </a:lnTo>
                <a:lnTo>
                  <a:pt x="55" y="59"/>
                </a:lnTo>
                <a:lnTo>
                  <a:pt x="67" y="59"/>
                </a:lnTo>
                <a:lnTo>
                  <a:pt x="78" y="59"/>
                </a:lnTo>
                <a:lnTo>
                  <a:pt x="88" y="55"/>
                </a:lnTo>
                <a:lnTo>
                  <a:pt x="100" y="48"/>
                </a:lnTo>
                <a:lnTo>
                  <a:pt x="110" y="38"/>
                </a:lnTo>
                <a:lnTo>
                  <a:pt x="117" y="24"/>
                </a:lnTo>
                <a:lnTo>
                  <a:pt x="119" y="8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5" name="CustomShape 49"/>
          <p:cNvSpPr/>
          <p:nvPr/>
        </p:nvSpPr>
        <p:spPr>
          <a:xfrm>
            <a:off x="7142400" y="2824200"/>
            <a:ext cx="352080" cy="64800"/>
          </a:xfrm>
          <a:custGeom>
            <a:avLst/>
            <a:gdLst/>
            <a:ahLst/>
            <a:rect l="l" t="t" r="r" b="b"/>
            <a:pathLst>
              <a:path w="462" h="89">
                <a:moveTo>
                  <a:pt x="88" y="33"/>
                </a:moveTo>
                <a:lnTo>
                  <a:pt x="86" y="33"/>
                </a:lnTo>
                <a:lnTo>
                  <a:pt x="82" y="32"/>
                </a:lnTo>
                <a:lnTo>
                  <a:pt x="77" y="28"/>
                </a:lnTo>
                <a:lnTo>
                  <a:pt x="69" y="25"/>
                </a:lnTo>
                <a:lnTo>
                  <a:pt x="63" y="23"/>
                </a:lnTo>
                <a:lnTo>
                  <a:pt x="57" y="21"/>
                </a:lnTo>
                <a:lnTo>
                  <a:pt x="49" y="21"/>
                </a:lnTo>
                <a:lnTo>
                  <a:pt x="39" y="19"/>
                </a:lnTo>
                <a:lnTo>
                  <a:pt x="32" y="19"/>
                </a:lnTo>
                <a:lnTo>
                  <a:pt x="24" y="21"/>
                </a:lnTo>
                <a:lnTo>
                  <a:pt x="16" y="23"/>
                </a:lnTo>
                <a:lnTo>
                  <a:pt x="10" y="25"/>
                </a:lnTo>
                <a:lnTo>
                  <a:pt x="2" y="30"/>
                </a:lnTo>
                <a:lnTo>
                  <a:pt x="0" y="37"/>
                </a:lnTo>
                <a:lnTo>
                  <a:pt x="4" y="44"/>
                </a:lnTo>
                <a:lnTo>
                  <a:pt x="18" y="47"/>
                </a:lnTo>
                <a:lnTo>
                  <a:pt x="32" y="49"/>
                </a:lnTo>
                <a:lnTo>
                  <a:pt x="39" y="53"/>
                </a:lnTo>
                <a:lnTo>
                  <a:pt x="45" y="56"/>
                </a:lnTo>
                <a:lnTo>
                  <a:pt x="57" y="61"/>
                </a:lnTo>
                <a:lnTo>
                  <a:pt x="65" y="63"/>
                </a:lnTo>
                <a:lnTo>
                  <a:pt x="71" y="65"/>
                </a:lnTo>
                <a:lnTo>
                  <a:pt x="79" y="66"/>
                </a:lnTo>
                <a:lnTo>
                  <a:pt x="86" y="66"/>
                </a:lnTo>
                <a:lnTo>
                  <a:pt x="94" y="68"/>
                </a:lnTo>
                <a:lnTo>
                  <a:pt x="104" y="68"/>
                </a:lnTo>
                <a:lnTo>
                  <a:pt x="114" y="70"/>
                </a:lnTo>
                <a:lnTo>
                  <a:pt x="124" y="72"/>
                </a:lnTo>
                <a:lnTo>
                  <a:pt x="135" y="73"/>
                </a:lnTo>
                <a:lnTo>
                  <a:pt x="147" y="77"/>
                </a:lnTo>
                <a:lnTo>
                  <a:pt x="159" y="79"/>
                </a:lnTo>
                <a:lnTo>
                  <a:pt x="169" y="82"/>
                </a:lnTo>
                <a:lnTo>
                  <a:pt x="180" y="84"/>
                </a:lnTo>
                <a:lnTo>
                  <a:pt x="194" y="86"/>
                </a:lnTo>
                <a:lnTo>
                  <a:pt x="206" y="86"/>
                </a:lnTo>
                <a:lnTo>
                  <a:pt x="219" y="84"/>
                </a:lnTo>
                <a:lnTo>
                  <a:pt x="233" y="82"/>
                </a:lnTo>
                <a:lnTo>
                  <a:pt x="247" y="82"/>
                </a:lnTo>
                <a:lnTo>
                  <a:pt x="263" y="82"/>
                </a:lnTo>
                <a:lnTo>
                  <a:pt x="278" y="84"/>
                </a:lnTo>
                <a:lnTo>
                  <a:pt x="294" y="84"/>
                </a:lnTo>
                <a:lnTo>
                  <a:pt x="308" y="86"/>
                </a:lnTo>
                <a:lnTo>
                  <a:pt x="321" y="87"/>
                </a:lnTo>
                <a:lnTo>
                  <a:pt x="335" y="89"/>
                </a:lnTo>
                <a:lnTo>
                  <a:pt x="347" y="89"/>
                </a:lnTo>
                <a:lnTo>
                  <a:pt x="360" y="89"/>
                </a:lnTo>
                <a:lnTo>
                  <a:pt x="372" y="89"/>
                </a:lnTo>
                <a:lnTo>
                  <a:pt x="384" y="87"/>
                </a:lnTo>
                <a:lnTo>
                  <a:pt x="396" y="87"/>
                </a:lnTo>
                <a:lnTo>
                  <a:pt x="407" y="86"/>
                </a:lnTo>
                <a:lnTo>
                  <a:pt x="417" y="86"/>
                </a:lnTo>
                <a:lnTo>
                  <a:pt x="427" y="86"/>
                </a:lnTo>
                <a:lnTo>
                  <a:pt x="446" y="84"/>
                </a:lnTo>
                <a:lnTo>
                  <a:pt x="460" y="79"/>
                </a:lnTo>
                <a:lnTo>
                  <a:pt x="462" y="73"/>
                </a:lnTo>
                <a:lnTo>
                  <a:pt x="446" y="72"/>
                </a:lnTo>
                <a:lnTo>
                  <a:pt x="433" y="72"/>
                </a:lnTo>
                <a:lnTo>
                  <a:pt x="419" y="70"/>
                </a:lnTo>
                <a:lnTo>
                  <a:pt x="403" y="70"/>
                </a:lnTo>
                <a:lnTo>
                  <a:pt x="390" y="68"/>
                </a:lnTo>
                <a:lnTo>
                  <a:pt x="374" y="66"/>
                </a:lnTo>
                <a:lnTo>
                  <a:pt x="356" y="65"/>
                </a:lnTo>
                <a:lnTo>
                  <a:pt x="341" y="63"/>
                </a:lnTo>
                <a:lnTo>
                  <a:pt x="325" y="61"/>
                </a:lnTo>
                <a:lnTo>
                  <a:pt x="309" y="60"/>
                </a:lnTo>
                <a:lnTo>
                  <a:pt x="296" y="58"/>
                </a:lnTo>
                <a:lnTo>
                  <a:pt x="284" y="56"/>
                </a:lnTo>
                <a:lnTo>
                  <a:pt x="274" y="56"/>
                </a:lnTo>
                <a:lnTo>
                  <a:pt x="264" y="54"/>
                </a:lnTo>
                <a:lnTo>
                  <a:pt x="257" y="54"/>
                </a:lnTo>
                <a:lnTo>
                  <a:pt x="249" y="54"/>
                </a:lnTo>
                <a:lnTo>
                  <a:pt x="241" y="54"/>
                </a:lnTo>
                <a:lnTo>
                  <a:pt x="233" y="54"/>
                </a:lnTo>
                <a:lnTo>
                  <a:pt x="225" y="54"/>
                </a:lnTo>
                <a:lnTo>
                  <a:pt x="216" y="54"/>
                </a:lnTo>
                <a:lnTo>
                  <a:pt x="206" y="54"/>
                </a:lnTo>
                <a:lnTo>
                  <a:pt x="198" y="54"/>
                </a:lnTo>
                <a:lnTo>
                  <a:pt x="190" y="54"/>
                </a:lnTo>
                <a:lnTo>
                  <a:pt x="184" y="53"/>
                </a:lnTo>
                <a:lnTo>
                  <a:pt x="180" y="51"/>
                </a:lnTo>
                <a:lnTo>
                  <a:pt x="176" y="46"/>
                </a:lnTo>
                <a:lnTo>
                  <a:pt x="174" y="37"/>
                </a:lnTo>
                <a:lnTo>
                  <a:pt x="172" y="28"/>
                </a:lnTo>
                <a:lnTo>
                  <a:pt x="161" y="19"/>
                </a:lnTo>
                <a:lnTo>
                  <a:pt x="147" y="14"/>
                </a:lnTo>
                <a:lnTo>
                  <a:pt x="137" y="11"/>
                </a:lnTo>
                <a:lnTo>
                  <a:pt x="129" y="9"/>
                </a:lnTo>
                <a:lnTo>
                  <a:pt x="118" y="9"/>
                </a:lnTo>
                <a:lnTo>
                  <a:pt x="104" y="7"/>
                </a:lnTo>
                <a:lnTo>
                  <a:pt x="90" y="2"/>
                </a:lnTo>
                <a:lnTo>
                  <a:pt x="81" y="0"/>
                </a:lnTo>
                <a:lnTo>
                  <a:pt x="81" y="4"/>
                </a:lnTo>
                <a:lnTo>
                  <a:pt x="86" y="14"/>
                </a:lnTo>
                <a:lnTo>
                  <a:pt x="90" y="23"/>
                </a:lnTo>
                <a:lnTo>
                  <a:pt x="92" y="30"/>
                </a:lnTo>
                <a:lnTo>
                  <a:pt x="88" y="33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6" name="CustomShape 50"/>
          <p:cNvSpPr/>
          <p:nvPr/>
        </p:nvSpPr>
        <p:spPr>
          <a:xfrm>
            <a:off x="7255440" y="2959920"/>
            <a:ext cx="250920" cy="46440"/>
          </a:xfrm>
          <a:custGeom>
            <a:avLst/>
            <a:gdLst/>
            <a:ahLst/>
            <a:rect l="l" t="t" r="r" b="b"/>
            <a:pathLst>
              <a:path w="331" h="64">
                <a:moveTo>
                  <a:pt x="288" y="17"/>
                </a:moveTo>
                <a:lnTo>
                  <a:pt x="290" y="17"/>
                </a:lnTo>
                <a:lnTo>
                  <a:pt x="297" y="21"/>
                </a:lnTo>
                <a:lnTo>
                  <a:pt x="305" y="24"/>
                </a:lnTo>
                <a:lnTo>
                  <a:pt x="313" y="29"/>
                </a:lnTo>
                <a:lnTo>
                  <a:pt x="323" y="40"/>
                </a:lnTo>
                <a:lnTo>
                  <a:pt x="331" y="50"/>
                </a:lnTo>
                <a:lnTo>
                  <a:pt x="331" y="57"/>
                </a:lnTo>
                <a:lnTo>
                  <a:pt x="317" y="59"/>
                </a:lnTo>
                <a:lnTo>
                  <a:pt x="307" y="57"/>
                </a:lnTo>
                <a:lnTo>
                  <a:pt x="297" y="56"/>
                </a:lnTo>
                <a:lnTo>
                  <a:pt x="290" y="56"/>
                </a:lnTo>
                <a:lnTo>
                  <a:pt x="284" y="54"/>
                </a:lnTo>
                <a:lnTo>
                  <a:pt x="278" y="54"/>
                </a:lnTo>
                <a:lnTo>
                  <a:pt x="272" y="54"/>
                </a:lnTo>
                <a:lnTo>
                  <a:pt x="266" y="52"/>
                </a:lnTo>
                <a:lnTo>
                  <a:pt x="258" y="52"/>
                </a:lnTo>
                <a:lnTo>
                  <a:pt x="251" y="50"/>
                </a:lnTo>
                <a:lnTo>
                  <a:pt x="243" y="50"/>
                </a:lnTo>
                <a:lnTo>
                  <a:pt x="235" y="49"/>
                </a:lnTo>
                <a:lnTo>
                  <a:pt x="227" y="45"/>
                </a:lnTo>
                <a:lnTo>
                  <a:pt x="219" y="45"/>
                </a:lnTo>
                <a:lnTo>
                  <a:pt x="211" y="43"/>
                </a:lnTo>
                <a:lnTo>
                  <a:pt x="206" y="43"/>
                </a:lnTo>
                <a:lnTo>
                  <a:pt x="200" y="45"/>
                </a:lnTo>
                <a:lnTo>
                  <a:pt x="194" y="47"/>
                </a:lnTo>
                <a:lnTo>
                  <a:pt x="188" y="50"/>
                </a:lnTo>
                <a:lnTo>
                  <a:pt x="182" y="56"/>
                </a:lnTo>
                <a:lnTo>
                  <a:pt x="174" y="59"/>
                </a:lnTo>
                <a:lnTo>
                  <a:pt x="166" y="61"/>
                </a:lnTo>
                <a:lnTo>
                  <a:pt x="157" y="64"/>
                </a:lnTo>
                <a:lnTo>
                  <a:pt x="145" y="64"/>
                </a:lnTo>
                <a:lnTo>
                  <a:pt x="133" y="63"/>
                </a:lnTo>
                <a:lnTo>
                  <a:pt x="119" y="61"/>
                </a:lnTo>
                <a:lnTo>
                  <a:pt x="110" y="59"/>
                </a:lnTo>
                <a:lnTo>
                  <a:pt x="100" y="59"/>
                </a:lnTo>
                <a:lnTo>
                  <a:pt x="90" y="61"/>
                </a:lnTo>
                <a:lnTo>
                  <a:pt x="80" y="61"/>
                </a:lnTo>
                <a:lnTo>
                  <a:pt x="71" y="61"/>
                </a:lnTo>
                <a:lnTo>
                  <a:pt x="61" y="61"/>
                </a:lnTo>
                <a:lnTo>
                  <a:pt x="49" y="57"/>
                </a:lnTo>
                <a:lnTo>
                  <a:pt x="37" y="54"/>
                </a:lnTo>
                <a:lnTo>
                  <a:pt x="25" y="50"/>
                </a:lnTo>
                <a:lnTo>
                  <a:pt x="16" y="47"/>
                </a:lnTo>
                <a:lnTo>
                  <a:pt x="8" y="43"/>
                </a:lnTo>
                <a:lnTo>
                  <a:pt x="4" y="42"/>
                </a:lnTo>
                <a:lnTo>
                  <a:pt x="0" y="40"/>
                </a:lnTo>
                <a:lnTo>
                  <a:pt x="2" y="38"/>
                </a:lnTo>
                <a:lnTo>
                  <a:pt x="6" y="36"/>
                </a:lnTo>
                <a:lnTo>
                  <a:pt x="16" y="33"/>
                </a:lnTo>
                <a:lnTo>
                  <a:pt x="24" y="28"/>
                </a:lnTo>
                <a:lnTo>
                  <a:pt x="25" y="24"/>
                </a:lnTo>
                <a:lnTo>
                  <a:pt x="20" y="21"/>
                </a:lnTo>
                <a:lnTo>
                  <a:pt x="12" y="16"/>
                </a:lnTo>
                <a:lnTo>
                  <a:pt x="12" y="7"/>
                </a:lnTo>
                <a:lnTo>
                  <a:pt x="18" y="0"/>
                </a:lnTo>
                <a:lnTo>
                  <a:pt x="29" y="0"/>
                </a:lnTo>
                <a:lnTo>
                  <a:pt x="43" y="3"/>
                </a:lnTo>
                <a:lnTo>
                  <a:pt x="55" y="7"/>
                </a:lnTo>
                <a:lnTo>
                  <a:pt x="65" y="9"/>
                </a:lnTo>
                <a:lnTo>
                  <a:pt x="74" y="10"/>
                </a:lnTo>
                <a:lnTo>
                  <a:pt x="86" y="14"/>
                </a:lnTo>
                <a:lnTo>
                  <a:pt x="100" y="19"/>
                </a:lnTo>
                <a:lnTo>
                  <a:pt x="114" y="24"/>
                </a:lnTo>
                <a:lnTo>
                  <a:pt x="125" y="28"/>
                </a:lnTo>
                <a:lnTo>
                  <a:pt x="135" y="28"/>
                </a:lnTo>
                <a:lnTo>
                  <a:pt x="145" y="24"/>
                </a:lnTo>
                <a:lnTo>
                  <a:pt x="155" y="17"/>
                </a:lnTo>
                <a:lnTo>
                  <a:pt x="164" y="10"/>
                </a:lnTo>
                <a:lnTo>
                  <a:pt x="170" y="5"/>
                </a:lnTo>
                <a:lnTo>
                  <a:pt x="178" y="5"/>
                </a:lnTo>
                <a:lnTo>
                  <a:pt x="184" y="7"/>
                </a:lnTo>
                <a:lnTo>
                  <a:pt x="192" y="10"/>
                </a:lnTo>
                <a:lnTo>
                  <a:pt x="204" y="10"/>
                </a:lnTo>
                <a:lnTo>
                  <a:pt x="219" y="9"/>
                </a:lnTo>
                <a:lnTo>
                  <a:pt x="235" y="5"/>
                </a:lnTo>
                <a:lnTo>
                  <a:pt x="247" y="7"/>
                </a:lnTo>
                <a:lnTo>
                  <a:pt x="258" y="12"/>
                </a:lnTo>
                <a:lnTo>
                  <a:pt x="272" y="16"/>
                </a:lnTo>
                <a:lnTo>
                  <a:pt x="284" y="17"/>
                </a:lnTo>
                <a:lnTo>
                  <a:pt x="288" y="17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7" name="CustomShape 51"/>
          <p:cNvSpPr/>
          <p:nvPr/>
        </p:nvSpPr>
        <p:spPr>
          <a:xfrm>
            <a:off x="7325640" y="3073320"/>
            <a:ext cx="66600" cy="29160"/>
          </a:xfrm>
          <a:custGeom>
            <a:avLst/>
            <a:gdLst/>
            <a:ahLst/>
            <a:rect l="l" t="t" r="r" b="b"/>
            <a:pathLst>
              <a:path w="88" h="42">
                <a:moveTo>
                  <a:pt x="47" y="7"/>
                </a:moveTo>
                <a:lnTo>
                  <a:pt x="53" y="5"/>
                </a:lnTo>
                <a:lnTo>
                  <a:pt x="65" y="5"/>
                </a:lnTo>
                <a:lnTo>
                  <a:pt x="78" y="7"/>
                </a:lnTo>
                <a:lnTo>
                  <a:pt x="86" y="12"/>
                </a:lnTo>
                <a:lnTo>
                  <a:pt x="88" y="23"/>
                </a:lnTo>
                <a:lnTo>
                  <a:pt x="84" y="31"/>
                </a:lnTo>
                <a:lnTo>
                  <a:pt x="74" y="38"/>
                </a:lnTo>
                <a:lnTo>
                  <a:pt x="57" y="42"/>
                </a:lnTo>
                <a:lnTo>
                  <a:pt x="39" y="42"/>
                </a:lnTo>
                <a:lnTo>
                  <a:pt x="31" y="40"/>
                </a:lnTo>
                <a:lnTo>
                  <a:pt x="25" y="37"/>
                </a:lnTo>
                <a:lnTo>
                  <a:pt x="20" y="30"/>
                </a:lnTo>
                <a:lnTo>
                  <a:pt x="10" y="21"/>
                </a:lnTo>
                <a:lnTo>
                  <a:pt x="2" y="11"/>
                </a:lnTo>
                <a:lnTo>
                  <a:pt x="0" y="4"/>
                </a:lnTo>
                <a:lnTo>
                  <a:pt x="8" y="0"/>
                </a:lnTo>
                <a:lnTo>
                  <a:pt x="20" y="4"/>
                </a:lnTo>
                <a:lnTo>
                  <a:pt x="27" y="9"/>
                </a:lnTo>
                <a:lnTo>
                  <a:pt x="37" y="11"/>
                </a:lnTo>
                <a:lnTo>
                  <a:pt x="47" y="7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8" name="CustomShape 52"/>
          <p:cNvSpPr/>
          <p:nvPr/>
        </p:nvSpPr>
        <p:spPr>
          <a:xfrm>
            <a:off x="7432200" y="2932920"/>
            <a:ext cx="721080" cy="334800"/>
          </a:xfrm>
          <a:custGeom>
            <a:avLst/>
            <a:gdLst/>
            <a:ahLst/>
            <a:rect l="l" t="t" r="r" b="b"/>
            <a:pathLst>
              <a:path w="945" h="455">
                <a:moveTo>
                  <a:pt x="70" y="2"/>
                </a:moveTo>
                <a:lnTo>
                  <a:pt x="66" y="2"/>
                </a:lnTo>
                <a:lnTo>
                  <a:pt x="57" y="4"/>
                </a:lnTo>
                <a:lnTo>
                  <a:pt x="45" y="6"/>
                </a:lnTo>
                <a:lnTo>
                  <a:pt x="33" y="6"/>
                </a:lnTo>
                <a:lnTo>
                  <a:pt x="23" y="2"/>
                </a:lnTo>
                <a:lnTo>
                  <a:pt x="12" y="0"/>
                </a:lnTo>
                <a:lnTo>
                  <a:pt x="4" y="2"/>
                </a:lnTo>
                <a:lnTo>
                  <a:pt x="0" y="6"/>
                </a:lnTo>
                <a:lnTo>
                  <a:pt x="0" y="12"/>
                </a:lnTo>
                <a:lnTo>
                  <a:pt x="6" y="21"/>
                </a:lnTo>
                <a:lnTo>
                  <a:pt x="19" y="30"/>
                </a:lnTo>
                <a:lnTo>
                  <a:pt x="39" y="35"/>
                </a:lnTo>
                <a:lnTo>
                  <a:pt x="51" y="37"/>
                </a:lnTo>
                <a:lnTo>
                  <a:pt x="63" y="39"/>
                </a:lnTo>
                <a:lnTo>
                  <a:pt x="72" y="39"/>
                </a:lnTo>
                <a:lnTo>
                  <a:pt x="82" y="39"/>
                </a:lnTo>
                <a:lnTo>
                  <a:pt x="90" y="40"/>
                </a:lnTo>
                <a:lnTo>
                  <a:pt x="100" y="42"/>
                </a:lnTo>
                <a:lnTo>
                  <a:pt x="108" y="44"/>
                </a:lnTo>
                <a:lnTo>
                  <a:pt x="117" y="47"/>
                </a:lnTo>
                <a:lnTo>
                  <a:pt x="127" y="51"/>
                </a:lnTo>
                <a:lnTo>
                  <a:pt x="137" y="56"/>
                </a:lnTo>
                <a:lnTo>
                  <a:pt x="149" y="61"/>
                </a:lnTo>
                <a:lnTo>
                  <a:pt x="160" y="66"/>
                </a:lnTo>
                <a:lnTo>
                  <a:pt x="172" y="72"/>
                </a:lnTo>
                <a:lnTo>
                  <a:pt x="180" y="77"/>
                </a:lnTo>
                <a:lnTo>
                  <a:pt x="188" y="80"/>
                </a:lnTo>
                <a:lnTo>
                  <a:pt x="194" y="84"/>
                </a:lnTo>
                <a:lnTo>
                  <a:pt x="203" y="89"/>
                </a:lnTo>
                <a:lnTo>
                  <a:pt x="213" y="91"/>
                </a:lnTo>
                <a:lnTo>
                  <a:pt x="223" y="94"/>
                </a:lnTo>
                <a:lnTo>
                  <a:pt x="237" y="94"/>
                </a:lnTo>
                <a:lnTo>
                  <a:pt x="248" y="98"/>
                </a:lnTo>
                <a:lnTo>
                  <a:pt x="256" y="105"/>
                </a:lnTo>
                <a:lnTo>
                  <a:pt x="264" y="113"/>
                </a:lnTo>
                <a:lnTo>
                  <a:pt x="276" y="120"/>
                </a:lnTo>
                <a:lnTo>
                  <a:pt x="286" y="124"/>
                </a:lnTo>
                <a:lnTo>
                  <a:pt x="295" y="127"/>
                </a:lnTo>
                <a:lnTo>
                  <a:pt x="309" y="133"/>
                </a:lnTo>
                <a:lnTo>
                  <a:pt x="321" y="136"/>
                </a:lnTo>
                <a:lnTo>
                  <a:pt x="335" y="140"/>
                </a:lnTo>
                <a:lnTo>
                  <a:pt x="344" y="141"/>
                </a:lnTo>
                <a:lnTo>
                  <a:pt x="352" y="145"/>
                </a:lnTo>
                <a:lnTo>
                  <a:pt x="358" y="147"/>
                </a:lnTo>
                <a:lnTo>
                  <a:pt x="362" y="148"/>
                </a:lnTo>
                <a:lnTo>
                  <a:pt x="368" y="152"/>
                </a:lnTo>
                <a:lnTo>
                  <a:pt x="376" y="155"/>
                </a:lnTo>
                <a:lnTo>
                  <a:pt x="383" y="159"/>
                </a:lnTo>
                <a:lnTo>
                  <a:pt x="393" y="164"/>
                </a:lnTo>
                <a:lnTo>
                  <a:pt x="403" y="167"/>
                </a:lnTo>
                <a:lnTo>
                  <a:pt x="411" y="173"/>
                </a:lnTo>
                <a:lnTo>
                  <a:pt x="421" y="176"/>
                </a:lnTo>
                <a:lnTo>
                  <a:pt x="434" y="180"/>
                </a:lnTo>
                <a:lnTo>
                  <a:pt x="444" y="180"/>
                </a:lnTo>
                <a:lnTo>
                  <a:pt x="456" y="178"/>
                </a:lnTo>
                <a:lnTo>
                  <a:pt x="473" y="176"/>
                </a:lnTo>
                <a:lnTo>
                  <a:pt x="483" y="176"/>
                </a:lnTo>
                <a:lnTo>
                  <a:pt x="493" y="176"/>
                </a:lnTo>
                <a:lnTo>
                  <a:pt x="501" y="176"/>
                </a:lnTo>
                <a:lnTo>
                  <a:pt x="509" y="176"/>
                </a:lnTo>
                <a:lnTo>
                  <a:pt x="515" y="176"/>
                </a:lnTo>
                <a:lnTo>
                  <a:pt x="522" y="178"/>
                </a:lnTo>
                <a:lnTo>
                  <a:pt x="528" y="181"/>
                </a:lnTo>
                <a:lnTo>
                  <a:pt x="536" y="185"/>
                </a:lnTo>
                <a:lnTo>
                  <a:pt x="544" y="194"/>
                </a:lnTo>
                <a:lnTo>
                  <a:pt x="546" y="201"/>
                </a:lnTo>
                <a:lnTo>
                  <a:pt x="552" y="211"/>
                </a:lnTo>
                <a:lnTo>
                  <a:pt x="573" y="228"/>
                </a:lnTo>
                <a:lnTo>
                  <a:pt x="589" y="237"/>
                </a:lnTo>
                <a:lnTo>
                  <a:pt x="601" y="246"/>
                </a:lnTo>
                <a:lnTo>
                  <a:pt x="610" y="253"/>
                </a:lnTo>
                <a:lnTo>
                  <a:pt x="618" y="258"/>
                </a:lnTo>
                <a:lnTo>
                  <a:pt x="626" y="261"/>
                </a:lnTo>
                <a:lnTo>
                  <a:pt x="630" y="263"/>
                </a:lnTo>
                <a:lnTo>
                  <a:pt x="632" y="263"/>
                </a:lnTo>
                <a:lnTo>
                  <a:pt x="634" y="260"/>
                </a:lnTo>
                <a:lnTo>
                  <a:pt x="636" y="254"/>
                </a:lnTo>
                <a:lnTo>
                  <a:pt x="638" y="253"/>
                </a:lnTo>
                <a:lnTo>
                  <a:pt x="640" y="256"/>
                </a:lnTo>
                <a:lnTo>
                  <a:pt x="646" y="267"/>
                </a:lnTo>
                <a:lnTo>
                  <a:pt x="654" y="281"/>
                </a:lnTo>
                <a:lnTo>
                  <a:pt x="661" y="289"/>
                </a:lnTo>
                <a:lnTo>
                  <a:pt x="673" y="296"/>
                </a:lnTo>
                <a:lnTo>
                  <a:pt x="689" y="300"/>
                </a:lnTo>
                <a:lnTo>
                  <a:pt x="699" y="301"/>
                </a:lnTo>
                <a:lnTo>
                  <a:pt x="710" y="301"/>
                </a:lnTo>
                <a:lnTo>
                  <a:pt x="722" y="305"/>
                </a:lnTo>
                <a:lnTo>
                  <a:pt x="736" y="308"/>
                </a:lnTo>
                <a:lnTo>
                  <a:pt x="745" y="312"/>
                </a:lnTo>
                <a:lnTo>
                  <a:pt x="753" y="319"/>
                </a:lnTo>
                <a:lnTo>
                  <a:pt x="757" y="326"/>
                </a:lnTo>
                <a:lnTo>
                  <a:pt x="757" y="335"/>
                </a:lnTo>
                <a:lnTo>
                  <a:pt x="755" y="348"/>
                </a:lnTo>
                <a:lnTo>
                  <a:pt x="761" y="355"/>
                </a:lnTo>
                <a:lnTo>
                  <a:pt x="775" y="361"/>
                </a:lnTo>
                <a:lnTo>
                  <a:pt x="794" y="369"/>
                </a:lnTo>
                <a:lnTo>
                  <a:pt x="806" y="375"/>
                </a:lnTo>
                <a:lnTo>
                  <a:pt x="816" y="382"/>
                </a:lnTo>
                <a:lnTo>
                  <a:pt x="826" y="389"/>
                </a:lnTo>
                <a:lnTo>
                  <a:pt x="836" y="395"/>
                </a:lnTo>
                <a:lnTo>
                  <a:pt x="845" y="401"/>
                </a:lnTo>
                <a:lnTo>
                  <a:pt x="853" y="408"/>
                </a:lnTo>
                <a:lnTo>
                  <a:pt x="859" y="413"/>
                </a:lnTo>
                <a:lnTo>
                  <a:pt x="865" y="416"/>
                </a:lnTo>
                <a:lnTo>
                  <a:pt x="875" y="420"/>
                </a:lnTo>
                <a:lnTo>
                  <a:pt x="884" y="422"/>
                </a:lnTo>
                <a:lnTo>
                  <a:pt x="894" y="423"/>
                </a:lnTo>
                <a:lnTo>
                  <a:pt x="904" y="430"/>
                </a:lnTo>
                <a:lnTo>
                  <a:pt x="916" y="441"/>
                </a:lnTo>
                <a:lnTo>
                  <a:pt x="929" y="451"/>
                </a:lnTo>
                <a:lnTo>
                  <a:pt x="941" y="455"/>
                </a:lnTo>
                <a:lnTo>
                  <a:pt x="945" y="449"/>
                </a:lnTo>
                <a:lnTo>
                  <a:pt x="945" y="437"/>
                </a:lnTo>
                <a:lnTo>
                  <a:pt x="943" y="425"/>
                </a:lnTo>
                <a:lnTo>
                  <a:pt x="939" y="413"/>
                </a:lnTo>
                <a:lnTo>
                  <a:pt x="933" y="402"/>
                </a:lnTo>
                <a:lnTo>
                  <a:pt x="929" y="389"/>
                </a:lnTo>
                <a:lnTo>
                  <a:pt x="927" y="366"/>
                </a:lnTo>
                <a:lnTo>
                  <a:pt x="926" y="345"/>
                </a:lnTo>
                <a:lnTo>
                  <a:pt x="920" y="331"/>
                </a:lnTo>
                <a:lnTo>
                  <a:pt x="914" y="326"/>
                </a:lnTo>
                <a:lnTo>
                  <a:pt x="908" y="317"/>
                </a:lnTo>
                <a:lnTo>
                  <a:pt x="898" y="308"/>
                </a:lnTo>
                <a:lnTo>
                  <a:pt x="888" y="300"/>
                </a:lnTo>
                <a:lnTo>
                  <a:pt x="877" y="293"/>
                </a:lnTo>
                <a:lnTo>
                  <a:pt x="867" y="286"/>
                </a:lnTo>
                <a:lnTo>
                  <a:pt x="859" y="281"/>
                </a:lnTo>
                <a:lnTo>
                  <a:pt x="851" y="279"/>
                </a:lnTo>
                <a:lnTo>
                  <a:pt x="843" y="279"/>
                </a:lnTo>
                <a:lnTo>
                  <a:pt x="836" y="281"/>
                </a:lnTo>
                <a:lnTo>
                  <a:pt x="826" y="282"/>
                </a:lnTo>
                <a:lnTo>
                  <a:pt x="818" y="282"/>
                </a:lnTo>
                <a:lnTo>
                  <a:pt x="808" y="284"/>
                </a:lnTo>
                <a:lnTo>
                  <a:pt x="800" y="282"/>
                </a:lnTo>
                <a:lnTo>
                  <a:pt x="792" y="281"/>
                </a:lnTo>
                <a:lnTo>
                  <a:pt x="787" y="275"/>
                </a:lnTo>
                <a:lnTo>
                  <a:pt x="781" y="268"/>
                </a:lnTo>
                <a:lnTo>
                  <a:pt x="773" y="261"/>
                </a:lnTo>
                <a:lnTo>
                  <a:pt x="763" y="254"/>
                </a:lnTo>
                <a:lnTo>
                  <a:pt x="751" y="248"/>
                </a:lnTo>
                <a:lnTo>
                  <a:pt x="742" y="241"/>
                </a:lnTo>
                <a:lnTo>
                  <a:pt x="732" y="235"/>
                </a:lnTo>
                <a:lnTo>
                  <a:pt x="722" y="230"/>
                </a:lnTo>
                <a:lnTo>
                  <a:pt x="714" y="225"/>
                </a:lnTo>
                <a:lnTo>
                  <a:pt x="704" y="214"/>
                </a:lnTo>
                <a:lnTo>
                  <a:pt x="697" y="202"/>
                </a:lnTo>
                <a:lnTo>
                  <a:pt x="687" y="192"/>
                </a:lnTo>
                <a:lnTo>
                  <a:pt x="673" y="188"/>
                </a:lnTo>
                <a:lnTo>
                  <a:pt x="665" y="188"/>
                </a:lnTo>
                <a:lnTo>
                  <a:pt x="655" y="188"/>
                </a:lnTo>
                <a:lnTo>
                  <a:pt x="646" y="187"/>
                </a:lnTo>
                <a:lnTo>
                  <a:pt x="638" y="187"/>
                </a:lnTo>
                <a:lnTo>
                  <a:pt x="628" y="187"/>
                </a:lnTo>
                <a:lnTo>
                  <a:pt x="620" y="185"/>
                </a:lnTo>
                <a:lnTo>
                  <a:pt x="614" y="185"/>
                </a:lnTo>
                <a:lnTo>
                  <a:pt x="609" y="185"/>
                </a:lnTo>
                <a:lnTo>
                  <a:pt x="601" y="180"/>
                </a:lnTo>
                <a:lnTo>
                  <a:pt x="591" y="167"/>
                </a:lnTo>
                <a:lnTo>
                  <a:pt x="579" y="154"/>
                </a:lnTo>
                <a:lnTo>
                  <a:pt x="562" y="141"/>
                </a:lnTo>
                <a:lnTo>
                  <a:pt x="546" y="133"/>
                </a:lnTo>
                <a:lnTo>
                  <a:pt x="540" y="127"/>
                </a:lnTo>
                <a:lnTo>
                  <a:pt x="536" y="126"/>
                </a:lnTo>
                <a:lnTo>
                  <a:pt x="536" y="120"/>
                </a:lnTo>
                <a:lnTo>
                  <a:pt x="534" y="106"/>
                </a:lnTo>
                <a:lnTo>
                  <a:pt x="528" y="93"/>
                </a:lnTo>
                <a:lnTo>
                  <a:pt x="515" y="82"/>
                </a:lnTo>
                <a:lnTo>
                  <a:pt x="505" y="79"/>
                </a:lnTo>
                <a:lnTo>
                  <a:pt x="497" y="77"/>
                </a:lnTo>
                <a:lnTo>
                  <a:pt x="487" y="75"/>
                </a:lnTo>
                <a:lnTo>
                  <a:pt x="479" y="75"/>
                </a:lnTo>
                <a:lnTo>
                  <a:pt x="472" y="73"/>
                </a:lnTo>
                <a:lnTo>
                  <a:pt x="462" y="73"/>
                </a:lnTo>
                <a:lnTo>
                  <a:pt x="454" y="73"/>
                </a:lnTo>
                <a:lnTo>
                  <a:pt x="444" y="73"/>
                </a:lnTo>
                <a:lnTo>
                  <a:pt x="428" y="77"/>
                </a:lnTo>
                <a:lnTo>
                  <a:pt x="417" y="86"/>
                </a:lnTo>
                <a:lnTo>
                  <a:pt x="403" y="94"/>
                </a:lnTo>
                <a:lnTo>
                  <a:pt x="389" y="96"/>
                </a:lnTo>
                <a:lnTo>
                  <a:pt x="378" y="91"/>
                </a:lnTo>
                <a:lnTo>
                  <a:pt x="372" y="84"/>
                </a:lnTo>
                <a:lnTo>
                  <a:pt x="370" y="75"/>
                </a:lnTo>
                <a:lnTo>
                  <a:pt x="370" y="72"/>
                </a:lnTo>
                <a:lnTo>
                  <a:pt x="364" y="72"/>
                </a:lnTo>
                <a:lnTo>
                  <a:pt x="354" y="73"/>
                </a:lnTo>
                <a:lnTo>
                  <a:pt x="342" y="77"/>
                </a:lnTo>
                <a:lnTo>
                  <a:pt x="337" y="84"/>
                </a:lnTo>
                <a:lnTo>
                  <a:pt x="329" y="91"/>
                </a:lnTo>
                <a:lnTo>
                  <a:pt x="315" y="93"/>
                </a:lnTo>
                <a:lnTo>
                  <a:pt x="297" y="93"/>
                </a:lnTo>
                <a:lnTo>
                  <a:pt x="286" y="87"/>
                </a:lnTo>
                <a:lnTo>
                  <a:pt x="278" y="77"/>
                </a:lnTo>
                <a:lnTo>
                  <a:pt x="268" y="65"/>
                </a:lnTo>
                <a:lnTo>
                  <a:pt x="256" y="54"/>
                </a:lnTo>
                <a:lnTo>
                  <a:pt x="243" y="49"/>
                </a:lnTo>
                <a:lnTo>
                  <a:pt x="233" y="47"/>
                </a:lnTo>
                <a:lnTo>
                  <a:pt x="217" y="44"/>
                </a:lnTo>
                <a:lnTo>
                  <a:pt x="201" y="39"/>
                </a:lnTo>
                <a:lnTo>
                  <a:pt x="184" y="33"/>
                </a:lnTo>
                <a:lnTo>
                  <a:pt x="164" y="28"/>
                </a:lnTo>
                <a:lnTo>
                  <a:pt x="147" y="23"/>
                </a:lnTo>
                <a:lnTo>
                  <a:pt x="127" y="18"/>
                </a:lnTo>
                <a:lnTo>
                  <a:pt x="111" y="12"/>
                </a:lnTo>
                <a:lnTo>
                  <a:pt x="88" y="7"/>
                </a:lnTo>
                <a:lnTo>
                  <a:pt x="76" y="4"/>
                </a:lnTo>
                <a:lnTo>
                  <a:pt x="70" y="2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39" name="CustomShape 53"/>
          <p:cNvSpPr/>
          <p:nvPr/>
        </p:nvSpPr>
        <p:spPr>
          <a:xfrm>
            <a:off x="7588080" y="3063240"/>
            <a:ext cx="191880" cy="57600"/>
          </a:xfrm>
          <a:custGeom>
            <a:avLst/>
            <a:gdLst/>
            <a:ahLst/>
            <a:rect l="l" t="t" r="r" b="b"/>
            <a:pathLst>
              <a:path w="253" h="80">
                <a:moveTo>
                  <a:pt x="253" y="76"/>
                </a:moveTo>
                <a:lnTo>
                  <a:pt x="253" y="73"/>
                </a:lnTo>
                <a:lnTo>
                  <a:pt x="247" y="66"/>
                </a:lnTo>
                <a:lnTo>
                  <a:pt x="231" y="56"/>
                </a:lnTo>
                <a:lnTo>
                  <a:pt x="202" y="45"/>
                </a:lnTo>
                <a:lnTo>
                  <a:pt x="186" y="42"/>
                </a:lnTo>
                <a:lnTo>
                  <a:pt x="173" y="38"/>
                </a:lnTo>
                <a:lnTo>
                  <a:pt x="161" y="35"/>
                </a:lnTo>
                <a:lnTo>
                  <a:pt x="153" y="33"/>
                </a:lnTo>
                <a:lnTo>
                  <a:pt x="145" y="31"/>
                </a:lnTo>
                <a:lnTo>
                  <a:pt x="139" y="29"/>
                </a:lnTo>
                <a:lnTo>
                  <a:pt x="134" y="28"/>
                </a:lnTo>
                <a:lnTo>
                  <a:pt x="126" y="24"/>
                </a:lnTo>
                <a:lnTo>
                  <a:pt x="112" y="19"/>
                </a:lnTo>
                <a:lnTo>
                  <a:pt x="100" y="14"/>
                </a:lnTo>
                <a:lnTo>
                  <a:pt x="90" y="12"/>
                </a:lnTo>
                <a:lnTo>
                  <a:pt x="79" y="10"/>
                </a:lnTo>
                <a:lnTo>
                  <a:pt x="69" y="9"/>
                </a:lnTo>
                <a:lnTo>
                  <a:pt x="59" y="7"/>
                </a:lnTo>
                <a:lnTo>
                  <a:pt x="49" y="3"/>
                </a:lnTo>
                <a:lnTo>
                  <a:pt x="34" y="0"/>
                </a:lnTo>
                <a:lnTo>
                  <a:pt x="14" y="0"/>
                </a:lnTo>
                <a:lnTo>
                  <a:pt x="2" y="3"/>
                </a:lnTo>
                <a:lnTo>
                  <a:pt x="0" y="12"/>
                </a:lnTo>
                <a:lnTo>
                  <a:pt x="14" y="19"/>
                </a:lnTo>
                <a:lnTo>
                  <a:pt x="32" y="26"/>
                </a:lnTo>
                <a:lnTo>
                  <a:pt x="40" y="31"/>
                </a:lnTo>
                <a:lnTo>
                  <a:pt x="47" y="35"/>
                </a:lnTo>
                <a:lnTo>
                  <a:pt x="59" y="36"/>
                </a:lnTo>
                <a:lnTo>
                  <a:pt x="73" y="35"/>
                </a:lnTo>
                <a:lnTo>
                  <a:pt x="85" y="35"/>
                </a:lnTo>
                <a:lnTo>
                  <a:pt x="96" y="36"/>
                </a:lnTo>
                <a:lnTo>
                  <a:pt x="106" y="42"/>
                </a:lnTo>
                <a:lnTo>
                  <a:pt x="114" y="49"/>
                </a:lnTo>
                <a:lnTo>
                  <a:pt x="122" y="52"/>
                </a:lnTo>
                <a:lnTo>
                  <a:pt x="130" y="54"/>
                </a:lnTo>
                <a:lnTo>
                  <a:pt x="145" y="54"/>
                </a:lnTo>
                <a:lnTo>
                  <a:pt x="161" y="54"/>
                </a:lnTo>
                <a:lnTo>
                  <a:pt x="173" y="56"/>
                </a:lnTo>
                <a:lnTo>
                  <a:pt x="184" y="59"/>
                </a:lnTo>
                <a:lnTo>
                  <a:pt x="202" y="66"/>
                </a:lnTo>
                <a:lnTo>
                  <a:pt x="222" y="75"/>
                </a:lnTo>
                <a:lnTo>
                  <a:pt x="235" y="78"/>
                </a:lnTo>
                <a:lnTo>
                  <a:pt x="245" y="80"/>
                </a:lnTo>
                <a:lnTo>
                  <a:pt x="253" y="76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40" name="CustomShape 54"/>
          <p:cNvSpPr/>
          <p:nvPr/>
        </p:nvSpPr>
        <p:spPr>
          <a:xfrm>
            <a:off x="7819920" y="3089160"/>
            <a:ext cx="39240" cy="24120"/>
          </a:xfrm>
          <a:custGeom>
            <a:avLst/>
            <a:gdLst/>
            <a:ahLst/>
            <a:rect l="l" t="t" r="r" b="b"/>
            <a:pathLst>
              <a:path w="51" h="35">
                <a:moveTo>
                  <a:pt x="51" y="31"/>
                </a:moveTo>
                <a:lnTo>
                  <a:pt x="49" y="28"/>
                </a:lnTo>
                <a:lnTo>
                  <a:pt x="43" y="21"/>
                </a:lnTo>
                <a:lnTo>
                  <a:pt x="35" y="12"/>
                </a:lnTo>
                <a:lnTo>
                  <a:pt x="27" y="5"/>
                </a:lnTo>
                <a:lnTo>
                  <a:pt x="21" y="1"/>
                </a:lnTo>
                <a:lnTo>
                  <a:pt x="13" y="0"/>
                </a:lnTo>
                <a:lnTo>
                  <a:pt x="6" y="1"/>
                </a:lnTo>
                <a:lnTo>
                  <a:pt x="0" y="5"/>
                </a:lnTo>
                <a:lnTo>
                  <a:pt x="0" y="10"/>
                </a:lnTo>
                <a:lnTo>
                  <a:pt x="6" y="15"/>
                </a:lnTo>
                <a:lnTo>
                  <a:pt x="13" y="21"/>
                </a:lnTo>
                <a:lnTo>
                  <a:pt x="17" y="22"/>
                </a:lnTo>
                <a:lnTo>
                  <a:pt x="21" y="26"/>
                </a:lnTo>
                <a:lnTo>
                  <a:pt x="31" y="31"/>
                </a:lnTo>
                <a:lnTo>
                  <a:pt x="43" y="35"/>
                </a:lnTo>
                <a:lnTo>
                  <a:pt x="51" y="31"/>
                </a:lnTo>
                <a:close/>
              </a:path>
            </a:pathLst>
          </a:custGeom>
          <a:solidFill>
            <a:srgbClr val="4459ed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41" name="CustomShape 55"/>
          <p:cNvSpPr/>
          <p:nvPr/>
        </p:nvSpPr>
        <p:spPr>
          <a:xfrm>
            <a:off x="6258240" y="1757520"/>
            <a:ext cx="1533600" cy="1478160"/>
          </a:xfrm>
          <a:custGeom>
            <a:avLst/>
            <a:gdLst/>
            <a:ahLst/>
            <a:rect l="l" t="t" r="r" b="b"/>
            <a:pathLst>
              <a:path w="2010" h="2007">
                <a:moveTo>
                  <a:pt x="1346" y="1391"/>
                </a:moveTo>
                <a:lnTo>
                  <a:pt x="1323" y="1389"/>
                </a:lnTo>
                <a:lnTo>
                  <a:pt x="1311" y="1387"/>
                </a:lnTo>
                <a:lnTo>
                  <a:pt x="1313" y="1382"/>
                </a:lnTo>
                <a:lnTo>
                  <a:pt x="1329" y="1377"/>
                </a:lnTo>
                <a:lnTo>
                  <a:pt x="1337" y="1373"/>
                </a:lnTo>
                <a:lnTo>
                  <a:pt x="1333" y="1368"/>
                </a:lnTo>
                <a:lnTo>
                  <a:pt x="1323" y="1365"/>
                </a:lnTo>
                <a:lnTo>
                  <a:pt x="1305" y="1363"/>
                </a:lnTo>
                <a:lnTo>
                  <a:pt x="1284" y="1361"/>
                </a:lnTo>
                <a:lnTo>
                  <a:pt x="1258" y="1365"/>
                </a:lnTo>
                <a:lnTo>
                  <a:pt x="1229" y="1370"/>
                </a:lnTo>
                <a:lnTo>
                  <a:pt x="1202" y="1380"/>
                </a:lnTo>
                <a:lnTo>
                  <a:pt x="1176" y="1391"/>
                </a:lnTo>
                <a:lnTo>
                  <a:pt x="1153" y="1398"/>
                </a:lnTo>
                <a:lnTo>
                  <a:pt x="1131" y="1403"/>
                </a:lnTo>
                <a:lnTo>
                  <a:pt x="1112" y="1405"/>
                </a:lnTo>
                <a:lnTo>
                  <a:pt x="1092" y="1403"/>
                </a:lnTo>
                <a:lnTo>
                  <a:pt x="1074" y="1399"/>
                </a:lnTo>
                <a:lnTo>
                  <a:pt x="1057" y="1394"/>
                </a:lnTo>
                <a:lnTo>
                  <a:pt x="1039" y="1385"/>
                </a:lnTo>
                <a:lnTo>
                  <a:pt x="1014" y="1363"/>
                </a:lnTo>
                <a:lnTo>
                  <a:pt x="1004" y="1335"/>
                </a:lnTo>
                <a:lnTo>
                  <a:pt x="1004" y="1305"/>
                </a:lnTo>
                <a:lnTo>
                  <a:pt x="1006" y="1276"/>
                </a:lnTo>
                <a:lnTo>
                  <a:pt x="1004" y="1251"/>
                </a:lnTo>
                <a:lnTo>
                  <a:pt x="994" y="1234"/>
                </a:lnTo>
                <a:lnTo>
                  <a:pt x="981" y="1222"/>
                </a:lnTo>
                <a:lnTo>
                  <a:pt x="963" y="1215"/>
                </a:lnTo>
                <a:lnTo>
                  <a:pt x="953" y="1213"/>
                </a:lnTo>
                <a:lnTo>
                  <a:pt x="943" y="1210"/>
                </a:lnTo>
                <a:lnTo>
                  <a:pt x="932" y="1208"/>
                </a:lnTo>
                <a:lnTo>
                  <a:pt x="922" y="1204"/>
                </a:lnTo>
                <a:lnTo>
                  <a:pt x="910" y="1201"/>
                </a:lnTo>
                <a:lnTo>
                  <a:pt x="898" y="1196"/>
                </a:lnTo>
                <a:lnTo>
                  <a:pt x="889" y="1192"/>
                </a:lnTo>
                <a:lnTo>
                  <a:pt x="879" y="1187"/>
                </a:lnTo>
                <a:lnTo>
                  <a:pt x="863" y="1178"/>
                </a:lnTo>
                <a:lnTo>
                  <a:pt x="855" y="1177"/>
                </a:lnTo>
                <a:lnTo>
                  <a:pt x="846" y="1177"/>
                </a:lnTo>
                <a:lnTo>
                  <a:pt x="830" y="1177"/>
                </a:lnTo>
                <a:lnTo>
                  <a:pt x="816" y="1173"/>
                </a:lnTo>
                <a:lnTo>
                  <a:pt x="810" y="1161"/>
                </a:lnTo>
                <a:lnTo>
                  <a:pt x="802" y="1140"/>
                </a:lnTo>
                <a:lnTo>
                  <a:pt x="783" y="1110"/>
                </a:lnTo>
                <a:lnTo>
                  <a:pt x="767" y="1093"/>
                </a:lnTo>
                <a:lnTo>
                  <a:pt x="748" y="1074"/>
                </a:lnTo>
                <a:lnTo>
                  <a:pt x="726" y="1055"/>
                </a:lnTo>
                <a:lnTo>
                  <a:pt x="703" y="1036"/>
                </a:lnTo>
                <a:lnTo>
                  <a:pt x="679" y="1015"/>
                </a:lnTo>
                <a:lnTo>
                  <a:pt x="654" y="994"/>
                </a:lnTo>
                <a:lnTo>
                  <a:pt x="630" y="971"/>
                </a:lnTo>
                <a:lnTo>
                  <a:pt x="607" y="949"/>
                </a:lnTo>
                <a:lnTo>
                  <a:pt x="587" y="928"/>
                </a:lnTo>
                <a:lnTo>
                  <a:pt x="573" y="907"/>
                </a:lnTo>
                <a:lnTo>
                  <a:pt x="562" y="891"/>
                </a:lnTo>
                <a:lnTo>
                  <a:pt x="554" y="874"/>
                </a:lnTo>
                <a:lnTo>
                  <a:pt x="548" y="860"/>
                </a:lnTo>
                <a:lnTo>
                  <a:pt x="542" y="846"/>
                </a:lnTo>
                <a:lnTo>
                  <a:pt x="538" y="834"/>
                </a:lnTo>
                <a:lnTo>
                  <a:pt x="532" y="821"/>
                </a:lnTo>
                <a:lnTo>
                  <a:pt x="528" y="804"/>
                </a:lnTo>
                <a:lnTo>
                  <a:pt x="536" y="801"/>
                </a:lnTo>
                <a:lnTo>
                  <a:pt x="552" y="806"/>
                </a:lnTo>
                <a:lnTo>
                  <a:pt x="570" y="816"/>
                </a:lnTo>
                <a:lnTo>
                  <a:pt x="581" y="821"/>
                </a:lnTo>
                <a:lnTo>
                  <a:pt x="589" y="816"/>
                </a:lnTo>
                <a:lnTo>
                  <a:pt x="597" y="806"/>
                </a:lnTo>
                <a:lnTo>
                  <a:pt x="611" y="792"/>
                </a:lnTo>
                <a:lnTo>
                  <a:pt x="622" y="787"/>
                </a:lnTo>
                <a:lnTo>
                  <a:pt x="638" y="787"/>
                </a:lnTo>
                <a:lnTo>
                  <a:pt x="654" y="790"/>
                </a:lnTo>
                <a:lnTo>
                  <a:pt x="671" y="795"/>
                </a:lnTo>
                <a:lnTo>
                  <a:pt x="689" y="802"/>
                </a:lnTo>
                <a:lnTo>
                  <a:pt x="705" y="807"/>
                </a:lnTo>
                <a:lnTo>
                  <a:pt x="716" y="811"/>
                </a:lnTo>
                <a:lnTo>
                  <a:pt x="724" y="811"/>
                </a:lnTo>
                <a:lnTo>
                  <a:pt x="724" y="806"/>
                </a:lnTo>
                <a:lnTo>
                  <a:pt x="710" y="794"/>
                </a:lnTo>
                <a:lnTo>
                  <a:pt x="689" y="774"/>
                </a:lnTo>
                <a:lnTo>
                  <a:pt x="660" y="752"/>
                </a:lnTo>
                <a:lnTo>
                  <a:pt x="628" y="726"/>
                </a:lnTo>
                <a:lnTo>
                  <a:pt x="595" y="700"/>
                </a:lnTo>
                <a:lnTo>
                  <a:pt x="564" y="672"/>
                </a:lnTo>
                <a:lnTo>
                  <a:pt x="536" y="646"/>
                </a:lnTo>
                <a:lnTo>
                  <a:pt x="513" y="621"/>
                </a:lnTo>
                <a:lnTo>
                  <a:pt x="487" y="599"/>
                </a:lnTo>
                <a:lnTo>
                  <a:pt x="464" y="574"/>
                </a:lnTo>
                <a:lnTo>
                  <a:pt x="442" y="552"/>
                </a:lnTo>
                <a:lnTo>
                  <a:pt x="425" y="525"/>
                </a:lnTo>
                <a:lnTo>
                  <a:pt x="409" y="499"/>
                </a:lnTo>
                <a:lnTo>
                  <a:pt x="397" y="470"/>
                </a:lnTo>
                <a:lnTo>
                  <a:pt x="393" y="438"/>
                </a:lnTo>
                <a:lnTo>
                  <a:pt x="395" y="379"/>
                </a:lnTo>
                <a:lnTo>
                  <a:pt x="405" y="336"/>
                </a:lnTo>
                <a:lnTo>
                  <a:pt x="413" y="303"/>
                </a:lnTo>
                <a:lnTo>
                  <a:pt x="409" y="277"/>
                </a:lnTo>
                <a:lnTo>
                  <a:pt x="399" y="247"/>
                </a:lnTo>
                <a:lnTo>
                  <a:pt x="393" y="214"/>
                </a:lnTo>
                <a:lnTo>
                  <a:pt x="386" y="186"/>
                </a:lnTo>
                <a:lnTo>
                  <a:pt x="372" y="172"/>
                </a:lnTo>
                <a:lnTo>
                  <a:pt x="360" y="170"/>
                </a:lnTo>
                <a:lnTo>
                  <a:pt x="348" y="165"/>
                </a:lnTo>
                <a:lnTo>
                  <a:pt x="337" y="158"/>
                </a:lnTo>
                <a:lnTo>
                  <a:pt x="323" y="149"/>
                </a:lnTo>
                <a:lnTo>
                  <a:pt x="309" y="139"/>
                </a:lnTo>
                <a:lnTo>
                  <a:pt x="296" y="127"/>
                </a:lnTo>
                <a:lnTo>
                  <a:pt x="282" y="113"/>
                </a:lnTo>
                <a:lnTo>
                  <a:pt x="270" y="97"/>
                </a:lnTo>
                <a:lnTo>
                  <a:pt x="258" y="82"/>
                </a:lnTo>
                <a:lnTo>
                  <a:pt x="245" y="69"/>
                </a:lnTo>
                <a:lnTo>
                  <a:pt x="231" y="59"/>
                </a:lnTo>
                <a:lnTo>
                  <a:pt x="215" y="50"/>
                </a:lnTo>
                <a:lnTo>
                  <a:pt x="200" y="42"/>
                </a:lnTo>
                <a:lnTo>
                  <a:pt x="182" y="33"/>
                </a:lnTo>
                <a:lnTo>
                  <a:pt x="163" y="24"/>
                </a:lnTo>
                <a:lnTo>
                  <a:pt x="143" y="14"/>
                </a:lnTo>
                <a:lnTo>
                  <a:pt x="125" y="5"/>
                </a:lnTo>
                <a:lnTo>
                  <a:pt x="110" y="0"/>
                </a:lnTo>
                <a:lnTo>
                  <a:pt x="100" y="0"/>
                </a:lnTo>
                <a:lnTo>
                  <a:pt x="90" y="3"/>
                </a:lnTo>
                <a:lnTo>
                  <a:pt x="82" y="10"/>
                </a:lnTo>
                <a:lnTo>
                  <a:pt x="74" y="21"/>
                </a:lnTo>
                <a:lnTo>
                  <a:pt x="69" y="35"/>
                </a:lnTo>
                <a:lnTo>
                  <a:pt x="63" y="52"/>
                </a:lnTo>
                <a:lnTo>
                  <a:pt x="55" y="83"/>
                </a:lnTo>
                <a:lnTo>
                  <a:pt x="49" y="106"/>
                </a:lnTo>
                <a:lnTo>
                  <a:pt x="43" y="123"/>
                </a:lnTo>
                <a:lnTo>
                  <a:pt x="31" y="141"/>
                </a:lnTo>
                <a:lnTo>
                  <a:pt x="22" y="153"/>
                </a:lnTo>
                <a:lnTo>
                  <a:pt x="14" y="165"/>
                </a:lnTo>
                <a:lnTo>
                  <a:pt x="6" y="177"/>
                </a:lnTo>
                <a:lnTo>
                  <a:pt x="0" y="189"/>
                </a:lnTo>
                <a:lnTo>
                  <a:pt x="6" y="191"/>
                </a:lnTo>
                <a:lnTo>
                  <a:pt x="14" y="195"/>
                </a:lnTo>
                <a:lnTo>
                  <a:pt x="22" y="198"/>
                </a:lnTo>
                <a:lnTo>
                  <a:pt x="29" y="202"/>
                </a:lnTo>
                <a:lnTo>
                  <a:pt x="49" y="212"/>
                </a:lnTo>
                <a:lnTo>
                  <a:pt x="67" y="221"/>
                </a:lnTo>
                <a:lnTo>
                  <a:pt x="84" y="230"/>
                </a:lnTo>
                <a:lnTo>
                  <a:pt x="100" y="238"/>
                </a:lnTo>
                <a:lnTo>
                  <a:pt x="116" y="247"/>
                </a:lnTo>
                <a:lnTo>
                  <a:pt x="129" y="259"/>
                </a:lnTo>
                <a:lnTo>
                  <a:pt x="143" y="271"/>
                </a:lnTo>
                <a:lnTo>
                  <a:pt x="157" y="285"/>
                </a:lnTo>
                <a:lnTo>
                  <a:pt x="168" y="301"/>
                </a:lnTo>
                <a:lnTo>
                  <a:pt x="182" y="315"/>
                </a:lnTo>
                <a:lnTo>
                  <a:pt x="196" y="327"/>
                </a:lnTo>
                <a:lnTo>
                  <a:pt x="210" y="337"/>
                </a:lnTo>
                <a:lnTo>
                  <a:pt x="221" y="346"/>
                </a:lnTo>
                <a:lnTo>
                  <a:pt x="235" y="353"/>
                </a:lnTo>
                <a:lnTo>
                  <a:pt x="247" y="358"/>
                </a:lnTo>
                <a:lnTo>
                  <a:pt x="256" y="362"/>
                </a:lnTo>
                <a:lnTo>
                  <a:pt x="272" y="376"/>
                </a:lnTo>
                <a:lnTo>
                  <a:pt x="280" y="404"/>
                </a:lnTo>
                <a:lnTo>
                  <a:pt x="286" y="437"/>
                </a:lnTo>
                <a:lnTo>
                  <a:pt x="296" y="466"/>
                </a:lnTo>
                <a:lnTo>
                  <a:pt x="300" y="492"/>
                </a:lnTo>
                <a:lnTo>
                  <a:pt x="292" y="525"/>
                </a:lnTo>
                <a:lnTo>
                  <a:pt x="282" y="567"/>
                </a:lnTo>
                <a:lnTo>
                  <a:pt x="278" y="625"/>
                </a:lnTo>
                <a:lnTo>
                  <a:pt x="284" y="658"/>
                </a:lnTo>
                <a:lnTo>
                  <a:pt x="294" y="686"/>
                </a:lnTo>
                <a:lnTo>
                  <a:pt x="309" y="713"/>
                </a:lnTo>
                <a:lnTo>
                  <a:pt x="329" y="738"/>
                </a:lnTo>
                <a:lnTo>
                  <a:pt x="350" y="762"/>
                </a:lnTo>
                <a:lnTo>
                  <a:pt x="374" y="787"/>
                </a:lnTo>
                <a:lnTo>
                  <a:pt x="397" y="809"/>
                </a:lnTo>
                <a:lnTo>
                  <a:pt x="423" y="834"/>
                </a:lnTo>
                <a:lnTo>
                  <a:pt x="450" y="860"/>
                </a:lnTo>
                <a:lnTo>
                  <a:pt x="482" y="888"/>
                </a:lnTo>
                <a:lnTo>
                  <a:pt x="515" y="914"/>
                </a:lnTo>
                <a:lnTo>
                  <a:pt x="546" y="940"/>
                </a:lnTo>
                <a:lnTo>
                  <a:pt x="575" y="962"/>
                </a:lnTo>
                <a:lnTo>
                  <a:pt x="597" y="982"/>
                </a:lnTo>
                <a:lnTo>
                  <a:pt x="609" y="996"/>
                </a:lnTo>
                <a:lnTo>
                  <a:pt x="609" y="1001"/>
                </a:lnTo>
                <a:lnTo>
                  <a:pt x="601" y="1001"/>
                </a:lnTo>
                <a:lnTo>
                  <a:pt x="589" y="997"/>
                </a:lnTo>
                <a:lnTo>
                  <a:pt x="573" y="990"/>
                </a:lnTo>
                <a:lnTo>
                  <a:pt x="558" y="985"/>
                </a:lnTo>
                <a:lnTo>
                  <a:pt x="540" y="980"/>
                </a:lnTo>
                <a:lnTo>
                  <a:pt x="525" y="976"/>
                </a:lnTo>
                <a:lnTo>
                  <a:pt x="509" y="976"/>
                </a:lnTo>
                <a:lnTo>
                  <a:pt x="497" y="982"/>
                </a:lnTo>
                <a:lnTo>
                  <a:pt x="483" y="996"/>
                </a:lnTo>
                <a:lnTo>
                  <a:pt x="474" y="1006"/>
                </a:lnTo>
                <a:lnTo>
                  <a:pt x="466" y="1009"/>
                </a:lnTo>
                <a:lnTo>
                  <a:pt x="454" y="1004"/>
                </a:lnTo>
                <a:lnTo>
                  <a:pt x="437" y="994"/>
                </a:lnTo>
                <a:lnTo>
                  <a:pt x="421" y="989"/>
                </a:lnTo>
                <a:lnTo>
                  <a:pt x="413" y="992"/>
                </a:lnTo>
                <a:lnTo>
                  <a:pt x="417" y="1009"/>
                </a:lnTo>
                <a:lnTo>
                  <a:pt x="423" y="1022"/>
                </a:lnTo>
                <a:lnTo>
                  <a:pt x="427" y="1036"/>
                </a:lnTo>
                <a:lnTo>
                  <a:pt x="433" y="1048"/>
                </a:lnTo>
                <a:lnTo>
                  <a:pt x="438" y="1063"/>
                </a:lnTo>
                <a:lnTo>
                  <a:pt x="446" y="1079"/>
                </a:lnTo>
                <a:lnTo>
                  <a:pt x="458" y="1096"/>
                </a:lnTo>
                <a:lnTo>
                  <a:pt x="472" y="1116"/>
                </a:lnTo>
                <a:lnTo>
                  <a:pt x="491" y="1138"/>
                </a:lnTo>
                <a:lnTo>
                  <a:pt x="515" y="1161"/>
                </a:lnTo>
                <a:lnTo>
                  <a:pt x="538" y="1182"/>
                </a:lnTo>
                <a:lnTo>
                  <a:pt x="564" y="1203"/>
                </a:lnTo>
                <a:lnTo>
                  <a:pt x="587" y="1224"/>
                </a:lnTo>
                <a:lnTo>
                  <a:pt x="611" y="1243"/>
                </a:lnTo>
                <a:lnTo>
                  <a:pt x="632" y="1262"/>
                </a:lnTo>
                <a:lnTo>
                  <a:pt x="652" y="1281"/>
                </a:lnTo>
                <a:lnTo>
                  <a:pt x="667" y="1298"/>
                </a:lnTo>
                <a:lnTo>
                  <a:pt x="687" y="1330"/>
                </a:lnTo>
                <a:lnTo>
                  <a:pt x="695" y="1351"/>
                </a:lnTo>
                <a:lnTo>
                  <a:pt x="703" y="1363"/>
                </a:lnTo>
                <a:lnTo>
                  <a:pt x="716" y="1366"/>
                </a:lnTo>
                <a:lnTo>
                  <a:pt x="732" y="1366"/>
                </a:lnTo>
                <a:lnTo>
                  <a:pt x="740" y="1365"/>
                </a:lnTo>
                <a:lnTo>
                  <a:pt x="750" y="1368"/>
                </a:lnTo>
                <a:lnTo>
                  <a:pt x="763" y="1375"/>
                </a:lnTo>
                <a:lnTo>
                  <a:pt x="773" y="1380"/>
                </a:lnTo>
                <a:lnTo>
                  <a:pt x="785" y="1385"/>
                </a:lnTo>
                <a:lnTo>
                  <a:pt x="795" y="1389"/>
                </a:lnTo>
                <a:lnTo>
                  <a:pt x="806" y="1392"/>
                </a:lnTo>
                <a:lnTo>
                  <a:pt x="818" y="1396"/>
                </a:lnTo>
                <a:lnTo>
                  <a:pt x="828" y="1399"/>
                </a:lnTo>
                <a:lnTo>
                  <a:pt x="840" y="1401"/>
                </a:lnTo>
                <a:lnTo>
                  <a:pt x="849" y="1403"/>
                </a:lnTo>
                <a:lnTo>
                  <a:pt x="867" y="1410"/>
                </a:lnTo>
                <a:lnTo>
                  <a:pt x="881" y="1422"/>
                </a:lnTo>
                <a:lnTo>
                  <a:pt x="891" y="1441"/>
                </a:lnTo>
                <a:lnTo>
                  <a:pt x="892" y="1466"/>
                </a:lnTo>
                <a:lnTo>
                  <a:pt x="891" y="1495"/>
                </a:lnTo>
                <a:lnTo>
                  <a:pt x="891" y="1525"/>
                </a:lnTo>
                <a:lnTo>
                  <a:pt x="898" y="1553"/>
                </a:lnTo>
                <a:lnTo>
                  <a:pt x="924" y="1573"/>
                </a:lnTo>
                <a:lnTo>
                  <a:pt x="941" y="1582"/>
                </a:lnTo>
                <a:lnTo>
                  <a:pt x="959" y="1587"/>
                </a:lnTo>
                <a:lnTo>
                  <a:pt x="979" y="1593"/>
                </a:lnTo>
                <a:lnTo>
                  <a:pt x="996" y="1593"/>
                </a:lnTo>
                <a:lnTo>
                  <a:pt x="1018" y="1593"/>
                </a:lnTo>
                <a:lnTo>
                  <a:pt x="1039" y="1587"/>
                </a:lnTo>
                <a:lnTo>
                  <a:pt x="1063" y="1580"/>
                </a:lnTo>
                <a:lnTo>
                  <a:pt x="1090" y="1570"/>
                </a:lnTo>
                <a:lnTo>
                  <a:pt x="1118" y="1560"/>
                </a:lnTo>
                <a:lnTo>
                  <a:pt x="1145" y="1554"/>
                </a:lnTo>
                <a:lnTo>
                  <a:pt x="1170" y="1551"/>
                </a:lnTo>
                <a:lnTo>
                  <a:pt x="1192" y="1551"/>
                </a:lnTo>
                <a:lnTo>
                  <a:pt x="1209" y="1554"/>
                </a:lnTo>
                <a:lnTo>
                  <a:pt x="1219" y="1558"/>
                </a:lnTo>
                <a:lnTo>
                  <a:pt x="1221" y="1561"/>
                </a:lnTo>
                <a:lnTo>
                  <a:pt x="1215" y="1565"/>
                </a:lnTo>
                <a:lnTo>
                  <a:pt x="1200" y="1570"/>
                </a:lnTo>
                <a:lnTo>
                  <a:pt x="1198" y="1575"/>
                </a:lnTo>
                <a:lnTo>
                  <a:pt x="1208" y="1577"/>
                </a:lnTo>
                <a:lnTo>
                  <a:pt x="1231" y="1579"/>
                </a:lnTo>
                <a:lnTo>
                  <a:pt x="1245" y="1580"/>
                </a:lnTo>
                <a:lnTo>
                  <a:pt x="1256" y="1584"/>
                </a:lnTo>
                <a:lnTo>
                  <a:pt x="1268" y="1589"/>
                </a:lnTo>
                <a:lnTo>
                  <a:pt x="1280" y="1596"/>
                </a:lnTo>
                <a:lnTo>
                  <a:pt x="1290" y="1603"/>
                </a:lnTo>
                <a:lnTo>
                  <a:pt x="1301" y="1612"/>
                </a:lnTo>
                <a:lnTo>
                  <a:pt x="1313" y="1617"/>
                </a:lnTo>
                <a:lnTo>
                  <a:pt x="1327" y="1622"/>
                </a:lnTo>
                <a:lnTo>
                  <a:pt x="1345" y="1626"/>
                </a:lnTo>
                <a:lnTo>
                  <a:pt x="1370" y="1631"/>
                </a:lnTo>
                <a:lnTo>
                  <a:pt x="1397" y="1638"/>
                </a:lnTo>
                <a:lnTo>
                  <a:pt x="1429" y="1645"/>
                </a:lnTo>
                <a:lnTo>
                  <a:pt x="1458" y="1655"/>
                </a:lnTo>
                <a:lnTo>
                  <a:pt x="1485" y="1667"/>
                </a:lnTo>
                <a:lnTo>
                  <a:pt x="1509" y="1681"/>
                </a:lnTo>
                <a:lnTo>
                  <a:pt x="1525" y="1697"/>
                </a:lnTo>
                <a:lnTo>
                  <a:pt x="1538" y="1716"/>
                </a:lnTo>
                <a:lnTo>
                  <a:pt x="1556" y="1737"/>
                </a:lnTo>
                <a:lnTo>
                  <a:pt x="1575" y="1758"/>
                </a:lnTo>
                <a:lnTo>
                  <a:pt x="1599" y="1779"/>
                </a:lnTo>
                <a:lnTo>
                  <a:pt x="1620" y="1800"/>
                </a:lnTo>
                <a:lnTo>
                  <a:pt x="1644" y="1815"/>
                </a:lnTo>
                <a:lnTo>
                  <a:pt x="1665" y="1829"/>
                </a:lnTo>
                <a:lnTo>
                  <a:pt x="1685" y="1840"/>
                </a:lnTo>
                <a:lnTo>
                  <a:pt x="1703" y="1847"/>
                </a:lnTo>
                <a:lnTo>
                  <a:pt x="1716" y="1852"/>
                </a:lnTo>
                <a:lnTo>
                  <a:pt x="1730" y="1857"/>
                </a:lnTo>
                <a:lnTo>
                  <a:pt x="1742" y="1862"/>
                </a:lnTo>
                <a:lnTo>
                  <a:pt x="1753" y="1869"/>
                </a:lnTo>
                <a:lnTo>
                  <a:pt x="1763" y="1876"/>
                </a:lnTo>
                <a:lnTo>
                  <a:pt x="1773" y="1887"/>
                </a:lnTo>
                <a:lnTo>
                  <a:pt x="1781" y="1897"/>
                </a:lnTo>
                <a:lnTo>
                  <a:pt x="1789" y="1908"/>
                </a:lnTo>
                <a:lnTo>
                  <a:pt x="1800" y="1915"/>
                </a:lnTo>
                <a:lnTo>
                  <a:pt x="1810" y="1922"/>
                </a:lnTo>
                <a:lnTo>
                  <a:pt x="1822" y="1927"/>
                </a:lnTo>
                <a:lnTo>
                  <a:pt x="1832" y="1932"/>
                </a:lnTo>
                <a:lnTo>
                  <a:pt x="1844" y="1939"/>
                </a:lnTo>
                <a:lnTo>
                  <a:pt x="1853" y="1950"/>
                </a:lnTo>
                <a:lnTo>
                  <a:pt x="1861" y="1963"/>
                </a:lnTo>
                <a:lnTo>
                  <a:pt x="1869" y="1977"/>
                </a:lnTo>
                <a:lnTo>
                  <a:pt x="1879" y="1988"/>
                </a:lnTo>
                <a:lnTo>
                  <a:pt x="1887" y="1995"/>
                </a:lnTo>
                <a:lnTo>
                  <a:pt x="1896" y="1998"/>
                </a:lnTo>
                <a:lnTo>
                  <a:pt x="1906" y="2002"/>
                </a:lnTo>
                <a:lnTo>
                  <a:pt x="1916" y="2003"/>
                </a:lnTo>
                <a:lnTo>
                  <a:pt x="1926" y="2003"/>
                </a:lnTo>
                <a:lnTo>
                  <a:pt x="1935" y="2005"/>
                </a:lnTo>
                <a:lnTo>
                  <a:pt x="1947" y="2007"/>
                </a:lnTo>
                <a:lnTo>
                  <a:pt x="1959" y="2005"/>
                </a:lnTo>
                <a:lnTo>
                  <a:pt x="1971" y="2003"/>
                </a:lnTo>
                <a:lnTo>
                  <a:pt x="1982" y="2000"/>
                </a:lnTo>
                <a:lnTo>
                  <a:pt x="1994" y="1993"/>
                </a:lnTo>
                <a:lnTo>
                  <a:pt x="2002" y="1986"/>
                </a:lnTo>
                <a:lnTo>
                  <a:pt x="2008" y="1979"/>
                </a:lnTo>
                <a:lnTo>
                  <a:pt x="2010" y="1969"/>
                </a:lnTo>
                <a:lnTo>
                  <a:pt x="2010" y="1956"/>
                </a:lnTo>
                <a:lnTo>
                  <a:pt x="2006" y="1946"/>
                </a:lnTo>
                <a:lnTo>
                  <a:pt x="2002" y="1934"/>
                </a:lnTo>
                <a:lnTo>
                  <a:pt x="1996" y="1922"/>
                </a:lnTo>
                <a:lnTo>
                  <a:pt x="1986" y="1911"/>
                </a:lnTo>
                <a:lnTo>
                  <a:pt x="1977" y="1901"/>
                </a:lnTo>
                <a:lnTo>
                  <a:pt x="1963" y="1892"/>
                </a:lnTo>
                <a:lnTo>
                  <a:pt x="1945" y="1883"/>
                </a:lnTo>
                <a:lnTo>
                  <a:pt x="1928" y="1875"/>
                </a:lnTo>
                <a:lnTo>
                  <a:pt x="1910" y="1866"/>
                </a:lnTo>
                <a:lnTo>
                  <a:pt x="1892" y="1856"/>
                </a:lnTo>
                <a:lnTo>
                  <a:pt x="1877" y="1845"/>
                </a:lnTo>
                <a:lnTo>
                  <a:pt x="1861" y="1833"/>
                </a:lnTo>
                <a:lnTo>
                  <a:pt x="1849" y="1822"/>
                </a:lnTo>
                <a:lnTo>
                  <a:pt x="1840" y="1812"/>
                </a:lnTo>
                <a:lnTo>
                  <a:pt x="1834" y="1802"/>
                </a:lnTo>
                <a:lnTo>
                  <a:pt x="1826" y="1788"/>
                </a:lnTo>
                <a:lnTo>
                  <a:pt x="1814" y="1779"/>
                </a:lnTo>
                <a:lnTo>
                  <a:pt x="1798" y="1772"/>
                </a:lnTo>
                <a:lnTo>
                  <a:pt x="1781" y="1760"/>
                </a:lnTo>
                <a:lnTo>
                  <a:pt x="1771" y="1749"/>
                </a:lnTo>
                <a:lnTo>
                  <a:pt x="1763" y="1730"/>
                </a:lnTo>
                <a:lnTo>
                  <a:pt x="1757" y="1708"/>
                </a:lnTo>
                <a:lnTo>
                  <a:pt x="1752" y="1681"/>
                </a:lnTo>
                <a:lnTo>
                  <a:pt x="1744" y="1657"/>
                </a:lnTo>
                <a:lnTo>
                  <a:pt x="1736" y="1633"/>
                </a:lnTo>
                <a:lnTo>
                  <a:pt x="1728" y="1612"/>
                </a:lnTo>
                <a:lnTo>
                  <a:pt x="1716" y="1598"/>
                </a:lnTo>
                <a:lnTo>
                  <a:pt x="1703" y="1587"/>
                </a:lnTo>
                <a:lnTo>
                  <a:pt x="1685" y="1577"/>
                </a:lnTo>
                <a:lnTo>
                  <a:pt x="1663" y="1567"/>
                </a:lnTo>
                <a:lnTo>
                  <a:pt x="1644" y="1558"/>
                </a:lnTo>
                <a:lnTo>
                  <a:pt x="1622" y="1547"/>
                </a:lnTo>
                <a:lnTo>
                  <a:pt x="1603" y="1535"/>
                </a:lnTo>
                <a:lnTo>
                  <a:pt x="1589" y="1525"/>
                </a:lnTo>
                <a:lnTo>
                  <a:pt x="1577" y="1513"/>
                </a:lnTo>
                <a:lnTo>
                  <a:pt x="1572" y="1504"/>
                </a:lnTo>
                <a:lnTo>
                  <a:pt x="1564" y="1495"/>
                </a:lnTo>
                <a:lnTo>
                  <a:pt x="1554" y="1488"/>
                </a:lnTo>
                <a:lnTo>
                  <a:pt x="1542" y="1479"/>
                </a:lnTo>
                <a:lnTo>
                  <a:pt x="1530" y="1471"/>
                </a:lnTo>
                <a:lnTo>
                  <a:pt x="1519" y="1462"/>
                </a:lnTo>
                <a:lnTo>
                  <a:pt x="1507" y="1453"/>
                </a:lnTo>
                <a:lnTo>
                  <a:pt x="1495" y="1445"/>
                </a:lnTo>
                <a:lnTo>
                  <a:pt x="1478" y="1441"/>
                </a:lnTo>
                <a:lnTo>
                  <a:pt x="1464" y="1438"/>
                </a:lnTo>
                <a:lnTo>
                  <a:pt x="1452" y="1436"/>
                </a:lnTo>
                <a:lnTo>
                  <a:pt x="1442" y="1432"/>
                </a:lnTo>
                <a:lnTo>
                  <a:pt x="1429" y="1429"/>
                </a:lnTo>
                <a:lnTo>
                  <a:pt x="1417" y="1422"/>
                </a:lnTo>
                <a:lnTo>
                  <a:pt x="1405" y="1415"/>
                </a:lnTo>
                <a:lnTo>
                  <a:pt x="1395" y="1408"/>
                </a:lnTo>
                <a:lnTo>
                  <a:pt x="1384" y="1401"/>
                </a:lnTo>
                <a:lnTo>
                  <a:pt x="1372" y="1396"/>
                </a:lnTo>
                <a:lnTo>
                  <a:pt x="1360" y="1392"/>
                </a:lnTo>
                <a:lnTo>
                  <a:pt x="1346" y="1391"/>
                </a:lnTo>
                <a:close/>
              </a:path>
            </a:pathLst>
          </a:custGeom>
          <a:gradFill>
            <a:gsLst>
              <a:gs pos="0">
                <a:srgbClr val="cc9900"/>
              </a:gs>
              <a:gs pos="100000">
                <a:srgbClr val="5e4700"/>
              </a:gs>
            </a:gsLst>
            <a:lin ang="5400000"/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42" name="CustomShape 56"/>
          <p:cNvSpPr/>
          <p:nvPr/>
        </p:nvSpPr>
        <p:spPr>
          <a:xfrm>
            <a:off x="6832800" y="1317600"/>
            <a:ext cx="672840" cy="13644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70000"/>
              </a:lnSpc>
            </a:pPr>
            <a:r>
              <a:rPr b="1" lang="en-GB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utiger 55 Roman"/>
              </a:rPr>
              <a:t>ZAGREB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57"/>
          <p:cNvSpPr/>
          <p:nvPr/>
        </p:nvSpPr>
        <p:spPr>
          <a:xfrm>
            <a:off x="6795360" y="1205640"/>
            <a:ext cx="746280" cy="363240"/>
          </a:xfrm>
          <a:prstGeom prst="ellipse">
            <a:avLst/>
          </a:prstGeom>
          <a:noFill/>
          <a:ln w="9360"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44" name="CustomShape 58"/>
          <p:cNvSpPr/>
          <p:nvPr/>
        </p:nvSpPr>
        <p:spPr>
          <a:xfrm>
            <a:off x="6974280" y="1818000"/>
            <a:ext cx="1464480" cy="343440"/>
          </a:xfrm>
          <a:custGeom>
            <a:avLst/>
            <a:gdLst/>
            <a:ahLst/>
            <a:rect l="l" t="t" r="r" b="b"/>
            <a:pathLst>
              <a:path w="1920" h="464">
                <a:moveTo>
                  <a:pt x="1859" y="276"/>
                </a:moveTo>
                <a:lnTo>
                  <a:pt x="1844" y="273"/>
                </a:lnTo>
                <a:lnTo>
                  <a:pt x="1828" y="268"/>
                </a:lnTo>
                <a:lnTo>
                  <a:pt x="1813" y="259"/>
                </a:lnTo>
                <a:lnTo>
                  <a:pt x="1801" y="248"/>
                </a:lnTo>
                <a:lnTo>
                  <a:pt x="1789" y="238"/>
                </a:lnTo>
                <a:lnTo>
                  <a:pt x="1781" y="228"/>
                </a:lnTo>
                <a:lnTo>
                  <a:pt x="1775" y="215"/>
                </a:lnTo>
                <a:lnTo>
                  <a:pt x="1773" y="205"/>
                </a:lnTo>
                <a:lnTo>
                  <a:pt x="1771" y="186"/>
                </a:lnTo>
                <a:lnTo>
                  <a:pt x="1766" y="168"/>
                </a:lnTo>
                <a:lnTo>
                  <a:pt x="1754" y="153"/>
                </a:lnTo>
                <a:lnTo>
                  <a:pt x="1736" y="134"/>
                </a:lnTo>
                <a:lnTo>
                  <a:pt x="1726" y="123"/>
                </a:lnTo>
                <a:lnTo>
                  <a:pt x="1717" y="114"/>
                </a:lnTo>
                <a:lnTo>
                  <a:pt x="1707" y="107"/>
                </a:lnTo>
                <a:lnTo>
                  <a:pt x="1697" y="102"/>
                </a:lnTo>
                <a:lnTo>
                  <a:pt x="1687" y="99"/>
                </a:lnTo>
                <a:lnTo>
                  <a:pt x="1676" y="99"/>
                </a:lnTo>
                <a:lnTo>
                  <a:pt x="1666" y="102"/>
                </a:lnTo>
                <a:lnTo>
                  <a:pt x="1656" y="109"/>
                </a:lnTo>
                <a:lnTo>
                  <a:pt x="1646" y="116"/>
                </a:lnTo>
                <a:lnTo>
                  <a:pt x="1633" y="116"/>
                </a:lnTo>
                <a:lnTo>
                  <a:pt x="1619" y="114"/>
                </a:lnTo>
                <a:lnTo>
                  <a:pt x="1607" y="109"/>
                </a:lnTo>
                <a:lnTo>
                  <a:pt x="1595" y="102"/>
                </a:lnTo>
                <a:lnTo>
                  <a:pt x="1586" y="97"/>
                </a:lnTo>
                <a:lnTo>
                  <a:pt x="1578" y="92"/>
                </a:lnTo>
                <a:lnTo>
                  <a:pt x="1576" y="90"/>
                </a:lnTo>
                <a:lnTo>
                  <a:pt x="1513" y="81"/>
                </a:lnTo>
                <a:lnTo>
                  <a:pt x="1507" y="81"/>
                </a:lnTo>
                <a:lnTo>
                  <a:pt x="1492" y="80"/>
                </a:lnTo>
                <a:lnTo>
                  <a:pt x="1476" y="83"/>
                </a:lnTo>
                <a:lnTo>
                  <a:pt x="1470" y="90"/>
                </a:lnTo>
                <a:lnTo>
                  <a:pt x="1466" y="97"/>
                </a:lnTo>
                <a:lnTo>
                  <a:pt x="1456" y="102"/>
                </a:lnTo>
                <a:lnTo>
                  <a:pt x="1441" y="109"/>
                </a:lnTo>
                <a:lnTo>
                  <a:pt x="1423" y="113"/>
                </a:lnTo>
                <a:lnTo>
                  <a:pt x="1404" y="113"/>
                </a:lnTo>
                <a:lnTo>
                  <a:pt x="1386" y="111"/>
                </a:lnTo>
                <a:lnTo>
                  <a:pt x="1372" y="104"/>
                </a:lnTo>
                <a:lnTo>
                  <a:pt x="1362" y="90"/>
                </a:lnTo>
                <a:lnTo>
                  <a:pt x="1349" y="71"/>
                </a:lnTo>
                <a:lnTo>
                  <a:pt x="1337" y="69"/>
                </a:lnTo>
                <a:lnTo>
                  <a:pt x="1325" y="76"/>
                </a:lnTo>
                <a:lnTo>
                  <a:pt x="1321" y="81"/>
                </a:lnTo>
                <a:lnTo>
                  <a:pt x="1306" y="101"/>
                </a:lnTo>
                <a:lnTo>
                  <a:pt x="1286" y="114"/>
                </a:lnTo>
                <a:lnTo>
                  <a:pt x="1263" y="123"/>
                </a:lnTo>
                <a:lnTo>
                  <a:pt x="1239" y="127"/>
                </a:lnTo>
                <a:lnTo>
                  <a:pt x="1216" y="125"/>
                </a:lnTo>
                <a:lnTo>
                  <a:pt x="1196" y="120"/>
                </a:lnTo>
                <a:lnTo>
                  <a:pt x="1179" y="111"/>
                </a:lnTo>
                <a:lnTo>
                  <a:pt x="1167" y="101"/>
                </a:lnTo>
                <a:lnTo>
                  <a:pt x="1159" y="90"/>
                </a:lnTo>
                <a:lnTo>
                  <a:pt x="1149" y="83"/>
                </a:lnTo>
                <a:lnTo>
                  <a:pt x="1139" y="80"/>
                </a:lnTo>
                <a:lnTo>
                  <a:pt x="1130" y="78"/>
                </a:lnTo>
                <a:lnTo>
                  <a:pt x="1122" y="78"/>
                </a:lnTo>
                <a:lnTo>
                  <a:pt x="1114" y="80"/>
                </a:lnTo>
                <a:lnTo>
                  <a:pt x="1110" y="81"/>
                </a:lnTo>
                <a:lnTo>
                  <a:pt x="1108" y="81"/>
                </a:lnTo>
                <a:lnTo>
                  <a:pt x="1085" y="90"/>
                </a:lnTo>
                <a:lnTo>
                  <a:pt x="1063" y="92"/>
                </a:lnTo>
                <a:lnTo>
                  <a:pt x="1040" y="90"/>
                </a:lnTo>
                <a:lnTo>
                  <a:pt x="1018" y="85"/>
                </a:lnTo>
                <a:lnTo>
                  <a:pt x="1000" y="76"/>
                </a:lnTo>
                <a:lnTo>
                  <a:pt x="987" y="69"/>
                </a:lnTo>
                <a:lnTo>
                  <a:pt x="977" y="64"/>
                </a:lnTo>
                <a:lnTo>
                  <a:pt x="973" y="62"/>
                </a:lnTo>
                <a:lnTo>
                  <a:pt x="961" y="66"/>
                </a:lnTo>
                <a:lnTo>
                  <a:pt x="948" y="67"/>
                </a:lnTo>
                <a:lnTo>
                  <a:pt x="934" y="66"/>
                </a:lnTo>
                <a:lnTo>
                  <a:pt x="922" y="62"/>
                </a:lnTo>
                <a:lnTo>
                  <a:pt x="910" y="60"/>
                </a:lnTo>
                <a:lnTo>
                  <a:pt x="903" y="57"/>
                </a:lnTo>
                <a:lnTo>
                  <a:pt x="897" y="55"/>
                </a:lnTo>
                <a:lnTo>
                  <a:pt x="895" y="54"/>
                </a:lnTo>
                <a:lnTo>
                  <a:pt x="875" y="60"/>
                </a:lnTo>
                <a:lnTo>
                  <a:pt x="856" y="64"/>
                </a:lnTo>
                <a:lnTo>
                  <a:pt x="836" y="66"/>
                </a:lnTo>
                <a:lnTo>
                  <a:pt x="818" y="64"/>
                </a:lnTo>
                <a:lnTo>
                  <a:pt x="801" y="62"/>
                </a:lnTo>
                <a:lnTo>
                  <a:pt x="785" y="59"/>
                </a:lnTo>
                <a:lnTo>
                  <a:pt x="773" y="54"/>
                </a:lnTo>
                <a:lnTo>
                  <a:pt x="766" y="48"/>
                </a:lnTo>
                <a:lnTo>
                  <a:pt x="758" y="41"/>
                </a:lnTo>
                <a:lnTo>
                  <a:pt x="748" y="33"/>
                </a:lnTo>
                <a:lnTo>
                  <a:pt x="736" y="22"/>
                </a:lnTo>
                <a:lnTo>
                  <a:pt x="723" y="12"/>
                </a:lnTo>
                <a:lnTo>
                  <a:pt x="709" y="5"/>
                </a:lnTo>
                <a:lnTo>
                  <a:pt x="693" y="0"/>
                </a:lnTo>
                <a:lnTo>
                  <a:pt x="676" y="1"/>
                </a:lnTo>
                <a:lnTo>
                  <a:pt x="660" y="10"/>
                </a:lnTo>
                <a:lnTo>
                  <a:pt x="642" y="20"/>
                </a:lnTo>
                <a:lnTo>
                  <a:pt x="623" y="27"/>
                </a:lnTo>
                <a:lnTo>
                  <a:pt x="603" y="29"/>
                </a:lnTo>
                <a:lnTo>
                  <a:pt x="584" y="31"/>
                </a:lnTo>
                <a:lnTo>
                  <a:pt x="564" y="29"/>
                </a:lnTo>
                <a:lnTo>
                  <a:pt x="544" y="26"/>
                </a:lnTo>
                <a:lnTo>
                  <a:pt x="529" y="20"/>
                </a:lnTo>
                <a:lnTo>
                  <a:pt x="515" y="15"/>
                </a:lnTo>
                <a:lnTo>
                  <a:pt x="503" y="10"/>
                </a:lnTo>
                <a:lnTo>
                  <a:pt x="492" y="8"/>
                </a:lnTo>
                <a:lnTo>
                  <a:pt x="482" y="7"/>
                </a:lnTo>
                <a:lnTo>
                  <a:pt x="472" y="7"/>
                </a:lnTo>
                <a:lnTo>
                  <a:pt x="462" y="8"/>
                </a:lnTo>
                <a:lnTo>
                  <a:pt x="454" y="10"/>
                </a:lnTo>
                <a:lnTo>
                  <a:pt x="447" y="13"/>
                </a:lnTo>
                <a:lnTo>
                  <a:pt x="441" y="19"/>
                </a:lnTo>
                <a:lnTo>
                  <a:pt x="433" y="27"/>
                </a:lnTo>
                <a:lnTo>
                  <a:pt x="425" y="40"/>
                </a:lnTo>
                <a:lnTo>
                  <a:pt x="415" y="54"/>
                </a:lnTo>
                <a:lnTo>
                  <a:pt x="406" y="71"/>
                </a:lnTo>
                <a:lnTo>
                  <a:pt x="396" y="88"/>
                </a:lnTo>
                <a:lnTo>
                  <a:pt x="386" y="104"/>
                </a:lnTo>
                <a:lnTo>
                  <a:pt x="380" y="118"/>
                </a:lnTo>
                <a:lnTo>
                  <a:pt x="376" y="128"/>
                </a:lnTo>
                <a:lnTo>
                  <a:pt x="374" y="137"/>
                </a:lnTo>
                <a:lnTo>
                  <a:pt x="368" y="148"/>
                </a:lnTo>
                <a:lnTo>
                  <a:pt x="362" y="156"/>
                </a:lnTo>
                <a:lnTo>
                  <a:pt x="355" y="163"/>
                </a:lnTo>
                <a:lnTo>
                  <a:pt x="345" y="170"/>
                </a:lnTo>
                <a:lnTo>
                  <a:pt x="333" y="175"/>
                </a:lnTo>
                <a:lnTo>
                  <a:pt x="321" y="179"/>
                </a:lnTo>
                <a:lnTo>
                  <a:pt x="308" y="181"/>
                </a:lnTo>
                <a:lnTo>
                  <a:pt x="294" y="181"/>
                </a:lnTo>
                <a:lnTo>
                  <a:pt x="280" y="179"/>
                </a:lnTo>
                <a:lnTo>
                  <a:pt x="269" y="175"/>
                </a:lnTo>
                <a:lnTo>
                  <a:pt x="257" y="170"/>
                </a:lnTo>
                <a:lnTo>
                  <a:pt x="245" y="165"/>
                </a:lnTo>
                <a:lnTo>
                  <a:pt x="237" y="158"/>
                </a:lnTo>
                <a:lnTo>
                  <a:pt x="229" y="151"/>
                </a:lnTo>
                <a:lnTo>
                  <a:pt x="224" y="142"/>
                </a:lnTo>
                <a:lnTo>
                  <a:pt x="220" y="134"/>
                </a:lnTo>
                <a:lnTo>
                  <a:pt x="216" y="125"/>
                </a:lnTo>
                <a:lnTo>
                  <a:pt x="210" y="118"/>
                </a:lnTo>
                <a:lnTo>
                  <a:pt x="202" y="109"/>
                </a:lnTo>
                <a:lnTo>
                  <a:pt x="194" y="101"/>
                </a:lnTo>
                <a:lnTo>
                  <a:pt x="184" y="92"/>
                </a:lnTo>
                <a:lnTo>
                  <a:pt x="175" y="81"/>
                </a:lnTo>
                <a:lnTo>
                  <a:pt x="161" y="71"/>
                </a:lnTo>
                <a:lnTo>
                  <a:pt x="139" y="50"/>
                </a:lnTo>
                <a:lnTo>
                  <a:pt x="130" y="33"/>
                </a:lnTo>
                <a:lnTo>
                  <a:pt x="128" y="20"/>
                </a:lnTo>
                <a:lnTo>
                  <a:pt x="128" y="15"/>
                </a:lnTo>
                <a:lnTo>
                  <a:pt x="32" y="10"/>
                </a:lnTo>
                <a:lnTo>
                  <a:pt x="4" y="54"/>
                </a:lnTo>
                <a:lnTo>
                  <a:pt x="4" y="69"/>
                </a:lnTo>
                <a:lnTo>
                  <a:pt x="2" y="109"/>
                </a:lnTo>
                <a:lnTo>
                  <a:pt x="0" y="160"/>
                </a:lnTo>
                <a:lnTo>
                  <a:pt x="2" y="203"/>
                </a:lnTo>
                <a:lnTo>
                  <a:pt x="14" y="203"/>
                </a:lnTo>
                <a:lnTo>
                  <a:pt x="14" y="208"/>
                </a:lnTo>
                <a:lnTo>
                  <a:pt x="16" y="221"/>
                </a:lnTo>
                <a:lnTo>
                  <a:pt x="24" y="240"/>
                </a:lnTo>
                <a:lnTo>
                  <a:pt x="45" y="261"/>
                </a:lnTo>
                <a:lnTo>
                  <a:pt x="59" y="271"/>
                </a:lnTo>
                <a:lnTo>
                  <a:pt x="69" y="280"/>
                </a:lnTo>
                <a:lnTo>
                  <a:pt x="79" y="289"/>
                </a:lnTo>
                <a:lnTo>
                  <a:pt x="87" y="297"/>
                </a:lnTo>
                <a:lnTo>
                  <a:pt x="94" y="306"/>
                </a:lnTo>
                <a:lnTo>
                  <a:pt x="100" y="315"/>
                </a:lnTo>
                <a:lnTo>
                  <a:pt x="106" y="323"/>
                </a:lnTo>
                <a:lnTo>
                  <a:pt x="110" y="332"/>
                </a:lnTo>
                <a:lnTo>
                  <a:pt x="116" y="341"/>
                </a:lnTo>
                <a:lnTo>
                  <a:pt x="122" y="348"/>
                </a:lnTo>
                <a:lnTo>
                  <a:pt x="132" y="355"/>
                </a:lnTo>
                <a:lnTo>
                  <a:pt x="141" y="360"/>
                </a:lnTo>
                <a:lnTo>
                  <a:pt x="153" y="363"/>
                </a:lnTo>
                <a:lnTo>
                  <a:pt x="167" y="367"/>
                </a:lnTo>
                <a:lnTo>
                  <a:pt x="181" y="370"/>
                </a:lnTo>
                <a:lnTo>
                  <a:pt x="194" y="370"/>
                </a:lnTo>
                <a:lnTo>
                  <a:pt x="208" y="369"/>
                </a:lnTo>
                <a:lnTo>
                  <a:pt x="220" y="365"/>
                </a:lnTo>
                <a:lnTo>
                  <a:pt x="231" y="360"/>
                </a:lnTo>
                <a:lnTo>
                  <a:pt x="241" y="353"/>
                </a:lnTo>
                <a:lnTo>
                  <a:pt x="249" y="344"/>
                </a:lnTo>
                <a:lnTo>
                  <a:pt x="255" y="336"/>
                </a:lnTo>
                <a:lnTo>
                  <a:pt x="259" y="327"/>
                </a:lnTo>
                <a:lnTo>
                  <a:pt x="263" y="318"/>
                </a:lnTo>
                <a:lnTo>
                  <a:pt x="267" y="308"/>
                </a:lnTo>
                <a:lnTo>
                  <a:pt x="272" y="292"/>
                </a:lnTo>
                <a:lnTo>
                  <a:pt x="280" y="276"/>
                </a:lnTo>
                <a:lnTo>
                  <a:pt x="290" y="259"/>
                </a:lnTo>
                <a:lnTo>
                  <a:pt x="300" y="243"/>
                </a:lnTo>
                <a:lnTo>
                  <a:pt x="310" y="228"/>
                </a:lnTo>
                <a:lnTo>
                  <a:pt x="319" y="215"/>
                </a:lnTo>
                <a:lnTo>
                  <a:pt x="327" y="208"/>
                </a:lnTo>
                <a:lnTo>
                  <a:pt x="333" y="203"/>
                </a:lnTo>
                <a:lnTo>
                  <a:pt x="341" y="200"/>
                </a:lnTo>
                <a:lnTo>
                  <a:pt x="349" y="196"/>
                </a:lnTo>
                <a:lnTo>
                  <a:pt x="359" y="195"/>
                </a:lnTo>
                <a:lnTo>
                  <a:pt x="368" y="195"/>
                </a:lnTo>
                <a:lnTo>
                  <a:pt x="378" y="196"/>
                </a:lnTo>
                <a:lnTo>
                  <a:pt x="390" y="200"/>
                </a:lnTo>
                <a:lnTo>
                  <a:pt x="402" y="203"/>
                </a:lnTo>
                <a:lnTo>
                  <a:pt x="415" y="208"/>
                </a:lnTo>
                <a:lnTo>
                  <a:pt x="431" y="214"/>
                </a:lnTo>
                <a:lnTo>
                  <a:pt x="451" y="217"/>
                </a:lnTo>
                <a:lnTo>
                  <a:pt x="470" y="219"/>
                </a:lnTo>
                <a:lnTo>
                  <a:pt x="490" y="219"/>
                </a:lnTo>
                <a:lnTo>
                  <a:pt x="509" y="215"/>
                </a:lnTo>
                <a:lnTo>
                  <a:pt x="527" y="208"/>
                </a:lnTo>
                <a:lnTo>
                  <a:pt x="544" y="198"/>
                </a:lnTo>
                <a:lnTo>
                  <a:pt x="560" y="189"/>
                </a:lnTo>
                <a:lnTo>
                  <a:pt x="578" y="188"/>
                </a:lnTo>
                <a:lnTo>
                  <a:pt x="593" y="193"/>
                </a:lnTo>
                <a:lnTo>
                  <a:pt x="609" y="200"/>
                </a:lnTo>
                <a:lnTo>
                  <a:pt x="623" y="210"/>
                </a:lnTo>
                <a:lnTo>
                  <a:pt x="635" y="221"/>
                </a:lnTo>
                <a:lnTo>
                  <a:pt x="644" y="229"/>
                </a:lnTo>
                <a:lnTo>
                  <a:pt x="652" y="236"/>
                </a:lnTo>
                <a:lnTo>
                  <a:pt x="660" y="242"/>
                </a:lnTo>
                <a:lnTo>
                  <a:pt x="672" y="247"/>
                </a:lnTo>
                <a:lnTo>
                  <a:pt x="687" y="250"/>
                </a:lnTo>
                <a:lnTo>
                  <a:pt x="705" y="254"/>
                </a:lnTo>
                <a:lnTo>
                  <a:pt x="723" y="254"/>
                </a:lnTo>
                <a:lnTo>
                  <a:pt x="742" y="254"/>
                </a:lnTo>
                <a:lnTo>
                  <a:pt x="762" y="248"/>
                </a:lnTo>
                <a:lnTo>
                  <a:pt x="779" y="242"/>
                </a:lnTo>
                <a:lnTo>
                  <a:pt x="781" y="243"/>
                </a:lnTo>
                <a:lnTo>
                  <a:pt x="787" y="245"/>
                </a:lnTo>
                <a:lnTo>
                  <a:pt x="797" y="248"/>
                </a:lnTo>
                <a:lnTo>
                  <a:pt x="809" y="252"/>
                </a:lnTo>
                <a:lnTo>
                  <a:pt x="820" y="254"/>
                </a:lnTo>
                <a:lnTo>
                  <a:pt x="834" y="255"/>
                </a:lnTo>
                <a:lnTo>
                  <a:pt x="848" y="254"/>
                </a:lnTo>
                <a:lnTo>
                  <a:pt x="860" y="250"/>
                </a:lnTo>
                <a:lnTo>
                  <a:pt x="863" y="252"/>
                </a:lnTo>
                <a:lnTo>
                  <a:pt x="871" y="257"/>
                </a:lnTo>
                <a:lnTo>
                  <a:pt x="887" y="264"/>
                </a:lnTo>
                <a:lnTo>
                  <a:pt x="905" y="273"/>
                </a:lnTo>
                <a:lnTo>
                  <a:pt x="924" y="278"/>
                </a:lnTo>
                <a:lnTo>
                  <a:pt x="948" y="280"/>
                </a:lnTo>
                <a:lnTo>
                  <a:pt x="969" y="278"/>
                </a:lnTo>
                <a:lnTo>
                  <a:pt x="993" y="269"/>
                </a:lnTo>
                <a:lnTo>
                  <a:pt x="995" y="269"/>
                </a:lnTo>
                <a:lnTo>
                  <a:pt x="998" y="268"/>
                </a:lnTo>
                <a:lnTo>
                  <a:pt x="1006" y="266"/>
                </a:lnTo>
                <a:lnTo>
                  <a:pt x="1014" y="266"/>
                </a:lnTo>
                <a:lnTo>
                  <a:pt x="1024" y="268"/>
                </a:lnTo>
                <a:lnTo>
                  <a:pt x="1034" y="271"/>
                </a:lnTo>
                <a:lnTo>
                  <a:pt x="1043" y="278"/>
                </a:lnTo>
                <a:lnTo>
                  <a:pt x="1051" y="289"/>
                </a:lnTo>
                <a:lnTo>
                  <a:pt x="1063" y="299"/>
                </a:lnTo>
                <a:lnTo>
                  <a:pt x="1081" y="308"/>
                </a:lnTo>
                <a:lnTo>
                  <a:pt x="1102" y="313"/>
                </a:lnTo>
                <a:lnTo>
                  <a:pt x="1126" y="315"/>
                </a:lnTo>
                <a:lnTo>
                  <a:pt x="1149" y="311"/>
                </a:lnTo>
                <a:lnTo>
                  <a:pt x="1171" y="304"/>
                </a:lnTo>
                <a:lnTo>
                  <a:pt x="1190" y="290"/>
                </a:lnTo>
                <a:lnTo>
                  <a:pt x="1206" y="269"/>
                </a:lnTo>
                <a:lnTo>
                  <a:pt x="1210" y="264"/>
                </a:lnTo>
                <a:lnTo>
                  <a:pt x="1222" y="259"/>
                </a:lnTo>
                <a:lnTo>
                  <a:pt x="1235" y="261"/>
                </a:lnTo>
                <a:lnTo>
                  <a:pt x="1249" y="280"/>
                </a:lnTo>
                <a:lnTo>
                  <a:pt x="1259" y="292"/>
                </a:lnTo>
                <a:lnTo>
                  <a:pt x="1272" y="299"/>
                </a:lnTo>
                <a:lnTo>
                  <a:pt x="1290" y="302"/>
                </a:lnTo>
                <a:lnTo>
                  <a:pt x="1310" y="301"/>
                </a:lnTo>
                <a:lnTo>
                  <a:pt x="1327" y="297"/>
                </a:lnTo>
                <a:lnTo>
                  <a:pt x="1343" y="292"/>
                </a:lnTo>
                <a:lnTo>
                  <a:pt x="1353" y="285"/>
                </a:lnTo>
                <a:lnTo>
                  <a:pt x="1357" y="280"/>
                </a:lnTo>
                <a:lnTo>
                  <a:pt x="1362" y="273"/>
                </a:lnTo>
                <a:lnTo>
                  <a:pt x="1378" y="269"/>
                </a:lnTo>
                <a:lnTo>
                  <a:pt x="1392" y="269"/>
                </a:lnTo>
                <a:lnTo>
                  <a:pt x="1398" y="269"/>
                </a:lnTo>
                <a:lnTo>
                  <a:pt x="1462" y="280"/>
                </a:lnTo>
                <a:lnTo>
                  <a:pt x="1464" y="282"/>
                </a:lnTo>
                <a:lnTo>
                  <a:pt x="1470" y="287"/>
                </a:lnTo>
                <a:lnTo>
                  <a:pt x="1480" y="292"/>
                </a:lnTo>
                <a:lnTo>
                  <a:pt x="1492" y="297"/>
                </a:lnTo>
                <a:lnTo>
                  <a:pt x="1505" y="302"/>
                </a:lnTo>
                <a:lnTo>
                  <a:pt x="1519" y="306"/>
                </a:lnTo>
                <a:lnTo>
                  <a:pt x="1531" y="304"/>
                </a:lnTo>
                <a:lnTo>
                  <a:pt x="1542" y="299"/>
                </a:lnTo>
                <a:lnTo>
                  <a:pt x="1552" y="292"/>
                </a:lnTo>
                <a:lnTo>
                  <a:pt x="1562" y="289"/>
                </a:lnTo>
                <a:lnTo>
                  <a:pt x="1572" y="289"/>
                </a:lnTo>
                <a:lnTo>
                  <a:pt x="1584" y="290"/>
                </a:lnTo>
                <a:lnTo>
                  <a:pt x="1593" y="295"/>
                </a:lnTo>
                <a:lnTo>
                  <a:pt x="1603" y="302"/>
                </a:lnTo>
                <a:lnTo>
                  <a:pt x="1613" y="311"/>
                </a:lnTo>
                <a:lnTo>
                  <a:pt x="1623" y="322"/>
                </a:lnTo>
                <a:lnTo>
                  <a:pt x="1638" y="341"/>
                </a:lnTo>
                <a:lnTo>
                  <a:pt x="1650" y="358"/>
                </a:lnTo>
                <a:lnTo>
                  <a:pt x="1658" y="374"/>
                </a:lnTo>
                <a:lnTo>
                  <a:pt x="1660" y="393"/>
                </a:lnTo>
                <a:lnTo>
                  <a:pt x="1662" y="403"/>
                </a:lnTo>
                <a:lnTo>
                  <a:pt x="1668" y="416"/>
                </a:lnTo>
                <a:lnTo>
                  <a:pt x="1676" y="426"/>
                </a:lnTo>
                <a:lnTo>
                  <a:pt x="1687" y="437"/>
                </a:lnTo>
                <a:lnTo>
                  <a:pt x="1699" y="447"/>
                </a:lnTo>
                <a:lnTo>
                  <a:pt x="1715" y="454"/>
                </a:lnTo>
                <a:lnTo>
                  <a:pt x="1730" y="459"/>
                </a:lnTo>
                <a:lnTo>
                  <a:pt x="1746" y="463"/>
                </a:lnTo>
                <a:lnTo>
                  <a:pt x="1762" y="464"/>
                </a:lnTo>
                <a:lnTo>
                  <a:pt x="1775" y="464"/>
                </a:lnTo>
                <a:lnTo>
                  <a:pt x="1789" y="463"/>
                </a:lnTo>
                <a:lnTo>
                  <a:pt x="1801" y="459"/>
                </a:lnTo>
                <a:lnTo>
                  <a:pt x="1811" y="456"/>
                </a:lnTo>
                <a:lnTo>
                  <a:pt x="1820" y="450"/>
                </a:lnTo>
                <a:lnTo>
                  <a:pt x="1830" y="443"/>
                </a:lnTo>
                <a:lnTo>
                  <a:pt x="1836" y="437"/>
                </a:lnTo>
                <a:lnTo>
                  <a:pt x="1846" y="428"/>
                </a:lnTo>
                <a:lnTo>
                  <a:pt x="1858" y="423"/>
                </a:lnTo>
                <a:lnTo>
                  <a:pt x="1873" y="417"/>
                </a:lnTo>
                <a:lnTo>
                  <a:pt x="1891" y="412"/>
                </a:lnTo>
                <a:lnTo>
                  <a:pt x="1905" y="405"/>
                </a:lnTo>
                <a:lnTo>
                  <a:pt x="1914" y="396"/>
                </a:lnTo>
                <a:lnTo>
                  <a:pt x="1920" y="386"/>
                </a:lnTo>
                <a:lnTo>
                  <a:pt x="1916" y="370"/>
                </a:lnTo>
                <a:lnTo>
                  <a:pt x="1908" y="349"/>
                </a:lnTo>
                <a:lnTo>
                  <a:pt x="1901" y="325"/>
                </a:lnTo>
                <a:lnTo>
                  <a:pt x="1895" y="301"/>
                </a:lnTo>
                <a:lnTo>
                  <a:pt x="1891" y="276"/>
                </a:lnTo>
                <a:lnTo>
                  <a:pt x="1883" y="276"/>
                </a:lnTo>
                <a:lnTo>
                  <a:pt x="1875" y="276"/>
                </a:lnTo>
                <a:lnTo>
                  <a:pt x="1867" y="276"/>
                </a:lnTo>
                <a:lnTo>
                  <a:pt x="1859" y="276"/>
                </a:lnTo>
                <a:close/>
              </a:path>
            </a:pathLst>
          </a:custGeom>
          <a:gradFill>
            <a:gsLst>
              <a:gs pos="0">
                <a:srgbClr val="cc9900"/>
              </a:gs>
              <a:gs pos="100000">
                <a:srgbClr val="5e4700"/>
              </a:gs>
            </a:gsLst>
            <a:lin ang="5400000"/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45" name="CustomShape 59"/>
          <p:cNvSpPr/>
          <p:nvPr/>
        </p:nvSpPr>
        <p:spPr>
          <a:xfrm>
            <a:off x="7877880" y="1604880"/>
            <a:ext cx="759600" cy="13644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70000"/>
              </a:lnSpc>
            </a:pPr>
            <a:r>
              <a:rPr b="1" lang="en-GB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utiger 55 Roman"/>
              </a:rPr>
              <a:t>OSIJEK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60"/>
          <p:cNvSpPr/>
          <p:nvPr/>
        </p:nvSpPr>
        <p:spPr>
          <a:xfrm>
            <a:off x="7790040" y="1492560"/>
            <a:ext cx="896760" cy="363240"/>
          </a:xfrm>
          <a:prstGeom prst="ellipse">
            <a:avLst/>
          </a:prstGeom>
          <a:noFill/>
          <a:ln w="9360"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47" name="CustomShape 61"/>
          <p:cNvSpPr/>
          <p:nvPr/>
        </p:nvSpPr>
        <p:spPr>
          <a:xfrm>
            <a:off x="6483600" y="1939680"/>
            <a:ext cx="759600" cy="13644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70000"/>
              </a:lnSpc>
            </a:pPr>
            <a:r>
              <a:rPr b="1" lang="en-GB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utiger 55 Roman"/>
              </a:rPr>
              <a:t>GOSPIĆ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62"/>
          <p:cNvSpPr/>
          <p:nvPr/>
        </p:nvSpPr>
        <p:spPr>
          <a:xfrm>
            <a:off x="6395760" y="1827720"/>
            <a:ext cx="896760" cy="363240"/>
          </a:xfrm>
          <a:prstGeom prst="ellipse">
            <a:avLst/>
          </a:prstGeom>
          <a:noFill/>
          <a:ln w="9360"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49" name="CustomShape 63"/>
          <p:cNvSpPr/>
          <p:nvPr/>
        </p:nvSpPr>
        <p:spPr>
          <a:xfrm>
            <a:off x="5935680" y="1604880"/>
            <a:ext cx="759600" cy="13644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70000"/>
              </a:lnSpc>
            </a:pPr>
            <a:r>
              <a:rPr b="1" lang="en-GB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utiger 55 Roman"/>
              </a:rPr>
              <a:t>RIJEKA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64"/>
          <p:cNvSpPr/>
          <p:nvPr/>
        </p:nvSpPr>
        <p:spPr>
          <a:xfrm>
            <a:off x="5847840" y="1492560"/>
            <a:ext cx="896760" cy="363240"/>
          </a:xfrm>
          <a:prstGeom prst="ellipse">
            <a:avLst/>
          </a:prstGeom>
          <a:noFill/>
          <a:ln w="9360"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51" name="CustomShape 65"/>
          <p:cNvSpPr/>
          <p:nvPr/>
        </p:nvSpPr>
        <p:spPr>
          <a:xfrm>
            <a:off x="6882120" y="2665440"/>
            <a:ext cx="759600" cy="13644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70000"/>
              </a:lnSpc>
            </a:pPr>
            <a:r>
              <a:rPr b="1" lang="en-GB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utiger 55 Roman"/>
              </a:rPr>
              <a:t>SPLIT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66"/>
          <p:cNvSpPr/>
          <p:nvPr/>
        </p:nvSpPr>
        <p:spPr>
          <a:xfrm>
            <a:off x="6794280" y="2553480"/>
            <a:ext cx="896760" cy="363240"/>
          </a:xfrm>
          <a:prstGeom prst="ellipse">
            <a:avLst/>
          </a:prstGeom>
          <a:noFill/>
          <a:ln w="9360"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53" name="CustomShape 67"/>
          <p:cNvSpPr/>
          <p:nvPr/>
        </p:nvSpPr>
        <p:spPr>
          <a:xfrm>
            <a:off x="7633080" y="2894400"/>
            <a:ext cx="776880" cy="530640"/>
          </a:xfrm>
          <a:prstGeom prst="ellipse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54" name="CustomShape 68"/>
          <p:cNvSpPr/>
          <p:nvPr/>
        </p:nvSpPr>
        <p:spPr>
          <a:xfrm>
            <a:off x="7623360" y="3069360"/>
            <a:ext cx="795600" cy="17568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55" name="CustomShape 69"/>
          <p:cNvSpPr/>
          <p:nvPr/>
        </p:nvSpPr>
        <p:spPr>
          <a:xfrm>
            <a:off x="5736960" y="2107440"/>
            <a:ext cx="759600" cy="136440"/>
          </a:xfrm>
          <a:prstGeom prst="rect">
            <a:avLst/>
          </a:prstGeom>
          <a:noFill/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70000"/>
              </a:lnSpc>
            </a:pPr>
            <a:r>
              <a:rPr b="1" lang="en-GB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utiger 55 Roman"/>
              </a:rPr>
              <a:t>PULA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70"/>
          <p:cNvSpPr/>
          <p:nvPr/>
        </p:nvSpPr>
        <p:spPr>
          <a:xfrm>
            <a:off x="5649120" y="1995120"/>
            <a:ext cx="896760" cy="363240"/>
          </a:xfrm>
          <a:prstGeom prst="ellipse">
            <a:avLst/>
          </a:prstGeom>
          <a:noFill/>
          <a:ln w="9360"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</p:sp>
      <p:sp>
        <p:nvSpPr>
          <p:cNvPr id="357" name="TextShape 71"/>
          <p:cNvSpPr txBox="1"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8532360" y="638172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B606BA5F-AA9B-4EF2-BCDA-05C0456EF60D}" type="slidenum">
              <a:rPr b="0" lang="en-GB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CustomShape 2"/>
          <p:cNvSpPr/>
          <p:nvPr/>
        </p:nvSpPr>
        <p:spPr>
          <a:xfrm rot="5400000">
            <a:off x="5607000" y="-585720"/>
            <a:ext cx="821520" cy="48848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11448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UKUPNA POSLOVNA AKTIVNOST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22860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VIŠE OD 56 TISUĆA </a:t>
            </a: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PODRŽANIH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PROJEKATA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827640" y="1342800"/>
            <a:ext cx="2747520" cy="10267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accent2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126360" rIns="76320" tIns="88200" bIns="88560" anchor="ctr"/>
          <a:p>
            <a:pPr algn="ctr">
              <a:lnSpc>
                <a:spcPct val="90000"/>
              </a:lnSpc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155,8 MLRD. KUNA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4"/>
          <p:cNvSpPr/>
          <p:nvPr/>
        </p:nvSpPr>
        <p:spPr>
          <a:xfrm rot="5400000">
            <a:off x="5607000" y="492480"/>
            <a:ext cx="821520" cy="48848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11448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UKUPNA KREDITNA AKTIVNOST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22860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VIŠE OD 38 TISUĆA </a:t>
            </a: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PODRŽANIH PROJEKATA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5"/>
          <p:cNvSpPr/>
          <p:nvPr/>
        </p:nvSpPr>
        <p:spPr>
          <a:xfrm>
            <a:off x="827640" y="2421360"/>
            <a:ext cx="2747520" cy="10267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accent2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126360" rIns="76320" tIns="88200" bIns="88560" anchor="ctr"/>
          <a:p>
            <a:pPr algn="ctr">
              <a:lnSpc>
                <a:spcPct val="90000"/>
              </a:lnSpc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100,8 MLRD. KUNA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6"/>
          <p:cNvSpPr/>
          <p:nvPr/>
        </p:nvSpPr>
        <p:spPr>
          <a:xfrm rot="5400000">
            <a:off x="5607000" y="1571040"/>
            <a:ext cx="821520" cy="48848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11448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OSIGURANJE IZVOZNIH POSLOVA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22860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VIŠE OD 27 TISUĆA </a:t>
            </a: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PODRŽANIH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IZVOZNIH POSLOVA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827640" y="3499920"/>
            <a:ext cx="2747520" cy="10267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accent2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126360" rIns="76320" tIns="88200" bIns="88560" anchor="ctr"/>
          <a:p>
            <a:pPr algn="ctr">
              <a:lnSpc>
                <a:spcPct val="90000"/>
              </a:lnSpc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27,2 MLRD. KUNA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8"/>
          <p:cNvSpPr/>
          <p:nvPr/>
        </p:nvSpPr>
        <p:spPr>
          <a:xfrm rot="5400000">
            <a:off x="5607000" y="2649600"/>
            <a:ext cx="821520" cy="48848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11448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UKUPNA GARANCIJSKA AKTIVNOST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228600" indent="-11412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VIŠE OD 700 </a:t>
            </a: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ODOBRENIH GARANCIJA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9"/>
          <p:cNvSpPr/>
          <p:nvPr/>
        </p:nvSpPr>
        <p:spPr>
          <a:xfrm>
            <a:off x="827640" y="4578480"/>
            <a:ext cx="2747520" cy="10267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accent2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126360" rIns="76320" tIns="88200" bIns="88560" anchor="ctr"/>
          <a:p>
            <a:pPr algn="ctr">
              <a:lnSpc>
                <a:spcPct val="90000"/>
              </a:lnSpc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27,8 MLRD. KUNA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10"/>
          <p:cNvSpPr/>
          <p:nvPr/>
        </p:nvSpPr>
        <p:spPr>
          <a:xfrm>
            <a:off x="2138400" y="156240"/>
            <a:ext cx="6839640" cy="43128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 godina podrške razvoju domaćeg gospodarstva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2"/>
          <p:cNvSpPr/>
          <p:nvPr/>
        </p:nvSpPr>
        <p:spPr>
          <a:xfrm>
            <a:off x="1620000" y="180000"/>
            <a:ext cx="7218720" cy="43164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Programi kreditiranja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4326480" y="1556640"/>
            <a:ext cx="4032000" cy="4032000"/>
          </a:xfrm>
          <a:prstGeom prst="diamond">
            <a:avLst/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4"/>
          <p:cNvSpPr/>
          <p:nvPr/>
        </p:nvSpPr>
        <p:spPr>
          <a:xfrm>
            <a:off x="4709520" y="1940040"/>
            <a:ext cx="1572120" cy="157212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45440" rIns="68760" tIns="145440" bIns="145800" anchor="ctr"/>
          <a:p>
            <a:pPr algn="ctr">
              <a:lnSpc>
                <a:spcPct val="9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Izravno kreditiranje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5"/>
          <p:cNvSpPr/>
          <p:nvPr/>
        </p:nvSpPr>
        <p:spPr>
          <a:xfrm>
            <a:off x="6402960" y="1940040"/>
            <a:ext cx="1572120" cy="15721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45440" rIns="68760" tIns="145440" bIns="145800" anchor="ctr"/>
          <a:p>
            <a:pPr algn="ctr">
              <a:lnSpc>
                <a:spcPct val="9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Kreditiranje uz podjelu rizika s poslovnim bankama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6"/>
          <p:cNvSpPr/>
          <p:nvPr/>
        </p:nvSpPr>
        <p:spPr>
          <a:xfrm>
            <a:off x="4709520" y="3633480"/>
            <a:ext cx="1572120" cy="15721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45440" rIns="68760" tIns="145440" bIns="145800" anchor="ctr"/>
          <a:p>
            <a:pPr algn="ctr">
              <a:lnSpc>
                <a:spcPct val="9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Kreditiranje putem poslovnih banaka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7"/>
          <p:cNvSpPr/>
          <p:nvPr/>
        </p:nvSpPr>
        <p:spPr>
          <a:xfrm>
            <a:off x="6402960" y="3633480"/>
            <a:ext cx="1572120" cy="157212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45440" rIns="68760" tIns="145440" bIns="145800" anchor="ctr"/>
          <a:p>
            <a:pPr algn="ctr">
              <a:lnSpc>
                <a:spcPct val="9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Financiranje u suradnji s leasing društvima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8"/>
          <p:cNvSpPr/>
          <p:nvPr/>
        </p:nvSpPr>
        <p:spPr>
          <a:xfrm>
            <a:off x="1309320" y="772560"/>
            <a:ext cx="1929960" cy="147636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76" name="CustomShape 9"/>
          <p:cNvSpPr/>
          <p:nvPr/>
        </p:nvSpPr>
        <p:spPr>
          <a:xfrm>
            <a:off x="1744200" y="1307520"/>
            <a:ext cx="105984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Gospodarstvo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10"/>
          <p:cNvSpPr/>
          <p:nvPr/>
        </p:nvSpPr>
        <p:spPr>
          <a:xfrm>
            <a:off x="859680" y="1621440"/>
            <a:ext cx="2009160" cy="147636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78" name="CustomShape 11"/>
          <p:cNvSpPr/>
          <p:nvPr/>
        </p:nvSpPr>
        <p:spPr>
          <a:xfrm>
            <a:off x="1450440" y="2157840"/>
            <a:ext cx="82368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Izvoz i turizam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12"/>
          <p:cNvSpPr/>
          <p:nvPr/>
        </p:nvSpPr>
        <p:spPr>
          <a:xfrm>
            <a:off x="1329120" y="2472840"/>
            <a:ext cx="1890360" cy="147636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80" name="CustomShape 13"/>
          <p:cNvSpPr/>
          <p:nvPr/>
        </p:nvSpPr>
        <p:spPr>
          <a:xfrm>
            <a:off x="1603800" y="3007440"/>
            <a:ext cx="134064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Infrastruktura i zaštita okoliša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14"/>
          <p:cNvSpPr/>
          <p:nvPr/>
        </p:nvSpPr>
        <p:spPr>
          <a:xfrm>
            <a:off x="813960" y="3323160"/>
            <a:ext cx="2100600" cy="147636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82" name="CustomShape 15"/>
          <p:cNvSpPr/>
          <p:nvPr/>
        </p:nvSpPr>
        <p:spPr>
          <a:xfrm>
            <a:off x="1450440" y="3857760"/>
            <a:ext cx="82368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 Programi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16"/>
          <p:cNvSpPr/>
          <p:nvPr/>
        </p:nvSpPr>
        <p:spPr>
          <a:xfrm>
            <a:off x="1259640" y="4172400"/>
            <a:ext cx="2029320" cy="147636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84" name="CustomShape 17"/>
          <p:cNvSpPr/>
          <p:nvPr/>
        </p:nvSpPr>
        <p:spPr>
          <a:xfrm>
            <a:off x="1862280" y="4707000"/>
            <a:ext cx="82368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18"/>
          <p:cNvSpPr/>
          <p:nvPr/>
        </p:nvSpPr>
        <p:spPr>
          <a:xfrm>
            <a:off x="912960" y="5119920"/>
            <a:ext cx="1904760" cy="1269000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386" name="CustomShape 19"/>
          <p:cNvSpPr/>
          <p:nvPr/>
        </p:nvSpPr>
        <p:spPr>
          <a:xfrm>
            <a:off x="1224000" y="5557320"/>
            <a:ext cx="127656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Poljoprivreda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606240" y="1337400"/>
            <a:ext cx="3762720" cy="48240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4788000" y="1337400"/>
            <a:ext cx="3762720" cy="48240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5"/>
          <p:cNvSpPr/>
          <p:nvPr/>
        </p:nvSpPr>
        <p:spPr>
          <a:xfrm>
            <a:off x="1620000" y="180000"/>
            <a:ext cx="7218720" cy="43164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Osnovni uvjeti kreditiranja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795600" y="1478880"/>
            <a:ext cx="3384000" cy="36468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INVESTICIJE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7"/>
          <p:cNvSpPr/>
          <p:nvPr/>
        </p:nvSpPr>
        <p:spPr>
          <a:xfrm>
            <a:off x="4981680" y="1505880"/>
            <a:ext cx="3334680" cy="36468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OBRTNA SREDSTVA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8"/>
          <p:cNvSpPr/>
          <p:nvPr/>
        </p:nvSpPr>
        <p:spPr>
          <a:xfrm>
            <a:off x="795600" y="2678400"/>
            <a:ext cx="3384000" cy="222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2% i 4% godišnje ovisno o djelatnosti investicije i veličini investitora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 investicije u poljoprivredi, turizmu, industriji i energetskoj učinkovitosti do 30.6.2017. godine kamatna stopa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2% i 3%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9"/>
          <p:cNvSpPr/>
          <p:nvPr/>
        </p:nvSpPr>
        <p:spPr>
          <a:xfrm>
            <a:off x="831600" y="4354920"/>
            <a:ext cx="331200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Rokovi otplate i poček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Rokovi otplate: 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 12 do 17 godina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Poček: 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5 godina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10"/>
          <p:cNvSpPr/>
          <p:nvPr/>
        </p:nvSpPr>
        <p:spPr>
          <a:xfrm>
            <a:off x="5064840" y="2781360"/>
            <a:ext cx="3168000" cy="106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 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2% </a:t>
            </a: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4%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11"/>
          <p:cNvSpPr/>
          <p:nvPr/>
        </p:nvSpPr>
        <p:spPr>
          <a:xfrm flipV="1" rot="10800000">
            <a:off x="8440200" y="6143040"/>
            <a:ext cx="3334680" cy="15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Rokovi otplate i poček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Rokovi otplate: </a:t>
            </a: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 3 mjeseca do 6 godina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Poček: do 2 godine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 Restrukturiranje do 10 godina otplate i poček do 2 godine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Line 12"/>
          <p:cNvSpPr/>
          <p:nvPr/>
        </p:nvSpPr>
        <p:spPr>
          <a:xfrm flipV="1">
            <a:off x="762120" y="4925160"/>
            <a:ext cx="3528360" cy="25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CustomShape 13"/>
          <p:cNvSpPr/>
          <p:nvPr/>
        </p:nvSpPr>
        <p:spPr>
          <a:xfrm>
            <a:off x="6014520" y="2336040"/>
            <a:ext cx="12981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90000"/>
              </a:lnSpc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Kamatne stope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14"/>
          <p:cNvSpPr/>
          <p:nvPr/>
        </p:nvSpPr>
        <p:spPr>
          <a:xfrm>
            <a:off x="1838520" y="2313720"/>
            <a:ext cx="12981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90000"/>
              </a:lnSpc>
            </a:pPr>
            <a:r>
              <a:rPr b="1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Kamatne stope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Line 15"/>
          <p:cNvSpPr/>
          <p:nvPr/>
        </p:nvSpPr>
        <p:spPr>
          <a:xfrm flipV="1">
            <a:off x="4941360" y="4905720"/>
            <a:ext cx="3528360" cy="25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16"/>
          <p:cNvSpPr/>
          <p:nvPr/>
        </p:nvSpPr>
        <p:spPr>
          <a:xfrm flipV="1">
            <a:off x="723240" y="2604960"/>
            <a:ext cx="3528360" cy="25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Line 17"/>
          <p:cNvSpPr/>
          <p:nvPr/>
        </p:nvSpPr>
        <p:spPr>
          <a:xfrm flipV="1">
            <a:off x="4869360" y="2627640"/>
            <a:ext cx="3528360" cy="288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4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2"/>
          <p:cNvSpPr/>
          <p:nvPr/>
        </p:nvSpPr>
        <p:spPr>
          <a:xfrm>
            <a:off x="1620000" y="180000"/>
            <a:ext cx="7218720" cy="43164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 i buduće aktivnosti HBOR-a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630720" y="1761480"/>
            <a:ext cx="8136720" cy="8564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08" name="CustomShape 4"/>
          <p:cNvSpPr/>
          <p:nvPr/>
        </p:nvSpPr>
        <p:spPr>
          <a:xfrm>
            <a:off x="1037520" y="1259640"/>
            <a:ext cx="5695560" cy="10033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64240" rIns="215280" tIns="48960" bIns="48960" anchor="ctr"/>
          <a:p>
            <a:pPr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ESIF financijski instrumenti za energetsku učinkovitost i poljoprivredu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5"/>
          <p:cNvSpPr/>
          <p:nvPr/>
        </p:nvSpPr>
        <p:spPr>
          <a:xfrm>
            <a:off x="630720" y="3303720"/>
            <a:ext cx="8136720" cy="8564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10" name="CustomShape 6"/>
          <p:cNvSpPr/>
          <p:nvPr/>
        </p:nvSpPr>
        <p:spPr>
          <a:xfrm>
            <a:off x="1037520" y="2801880"/>
            <a:ext cx="5695560" cy="10033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64240" rIns="215280" tIns="48960" bIns="48960" anchor="ctr"/>
          <a:p>
            <a:pPr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Jačanje podrške izvoznicima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7"/>
          <p:cNvSpPr/>
          <p:nvPr/>
        </p:nvSpPr>
        <p:spPr>
          <a:xfrm>
            <a:off x="630720" y="4845960"/>
            <a:ext cx="8136720" cy="8564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12" name="CustomShape 8"/>
          <p:cNvSpPr/>
          <p:nvPr/>
        </p:nvSpPr>
        <p:spPr>
          <a:xfrm>
            <a:off x="1037520" y="4344120"/>
            <a:ext cx="5695560" cy="10033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64240" rIns="215280" tIns="48960" bIns="48960" anchor="ctr"/>
          <a:p>
            <a:pPr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Equity financiranje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3"/>
          <p:cNvSpPr/>
          <p:nvPr/>
        </p:nvSpPr>
        <p:spPr>
          <a:xfrm>
            <a:off x="1620000" y="180000"/>
            <a:ext cx="7218720" cy="43164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Podrška izvoznicima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4"/>
          <p:cNvSpPr/>
          <p:nvPr/>
        </p:nvSpPr>
        <p:spPr>
          <a:xfrm>
            <a:off x="467640" y="1509480"/>
            <a:ext cx="8325360" cy="4784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17" name="CustomShape 5"/>
          <p:cNvSpPr/>
          <p:nvPr/>
        </p:nvSpPr>
        <p:spPr>
          <a:xfrm>
            <a:off x="883800" y="1229040"/>
            <a:ext cx="5827680" cy="5605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20320" tIns="27360" bIns="27360" anchor="ctr"/>
          <a:p>
            <a:pPr>
              <a:lnSpc>
                <a:spcPct val="90000"/>
              </a:lnSpc>
            </a:pPr>
            <a:r>
              <a:rPr b="1" i="1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Kreditiranje pripreme i naplate izvoznih poslova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6"/>
          <p:cNvSpPr/>
          <p:nvPr/>
        </p:nvSpPr>
        <p:spPr>
          <a:xfrm>
            <a:off x="467640" y="2371320"/>
            <a:ext cx="8325360" cy="4784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19" name="CustomShape 7"/>
          <p:cNvSpPr/>
          <p:nvPr/>
        </p:nvSpPr>
        <p:spPr>
          <a:xfrm>
            <a:off x="883800" y="2090880"/>
            <a:ext cx="5827680" cy="5605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20320" tIns="27360" bIns="27360" anchor="ctr"/>
          <a:p>
            <a:pPr>
              <a:lnSpc>
                <a:spcPct val="90000"/>
              </a:lnSpc>
            </a:pPr>
            <a:r>
              <a:rPr b="1" i="1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Krediti inozemnim kupcima i krediti dobavljačima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8"/>
          <p:cNvSpPr/>
          <p:nvPr/>
        </p:nvSpPr>
        <p:spPr>
          <a:xfrm>
            <a:off x="467640" y="3233160"/>
            <a:ext cx="8325360" cy="16754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46200" rIns="646200" tIns="395640" bIns="128160"/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Ponudbene garancije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Garancije za povrat avansa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Garancije za dobro izvršenje posla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Garancije za garantni period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9"/>
          <p:cNvSpPr/>
          <p:nvPr/>
        </p:nvSpPr>
        <p:spPr>
          <a:xfrm>
            <a:off x="883800" y="2952720"/>
            <a:ext cx="5827680" cy="5605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20320" tIns="27360" bIns="27360" anchor="ctr"/>
          <a:p>
            <a:pPr>
              <a:lnSpc>
                <a:spcPct val="90000"/>
              </a:lnSpc>
            </a:pPr>
            <a:r>
              <a:rPr b="1" i="1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Izvozne činidbene garancije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2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6732720" y="6381720"/>
            <a:ext cx="2060280" cy="36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2627640" y="189000"/>
            <a:ext cx="6120720" cy="431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endParaRPr b="0" lang="sr-Latn-R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4212000" y="159120"/>
            <a:ext cx="468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GB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HBOR kao osiguratelj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6" name="Picture 5" descr=""/>
          <p:cNvPicPr/>
          <p:nvPr/>
        </p:nvPicPr>
        <p:blipFill>
          <a:blip r:embed="rId1"/>
          <a:stretch/>
        </p:blipFill>
        <p:spPr>
          <a:xfrm>
            <a:off x="3030120" y="4568040"/>
            <a:ext cx="2657880" cy="1725120"/>
          </a:xfrm>
          <a:prstGeom prst="rect">
            <a:avLst/>
          </a:prstGeom>
          <a:ln>
            <a:noFill/>
          </a:ln>
        </p:spPr>
      </p:pic>
      <p:sp>
        <p:nvSpPr>
          <p:cNvPr id="427" name="CustomShape 4"/>
          <p:cNvSpPr/>
          <p:nvPr/>
        </p:nvSpPr>
        <p:spPr>
          <a:xfrm>
            <a:off x="117720" y="1061640"/>
            <a:ext cx="8777160" cy="6390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HBOR u ime i za račun RH obavlja </a:t>
            </a:r>
            <a:r>
              <a:rPr b="1" lang="en-GB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poslove osiguranja izvoza od netržišnih političkih i komercijalnih rizika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>
            <a:off x="1076760" y="1845000"/>
            <a:ext cx="7520400" cy="289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6"/>
          <p:cNvSpPr/>
          <p:nvPr/>
        </p:nvSpPr>
        <p:spPr>
          <a:xfrm>
            <a:off x="298440" y="2712960"/>
            <a:ext cx="1414440" cy="1157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7360" rIns="60840" tIns="117360" bIns="11736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osiguranje naplate potraživanja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1784160" y="2712960"/>
            <a:ext cx="1414440" cy="1157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7360" rIns="60840" tIns="117360" bIns="11736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osiguranje kredita dobavljača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3269880" y="2712960"/>
            <a:ext cx="1414440" cy="1157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7360" rIns="60840" tIns="117360" bIns="11736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osiguranje kredita kupcu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9"/>
          <p:cNvSpPr/>
          <p:nvPr/>
        </p:nvSpPr>
        <p:spPr>
          <a:xfrm>
            <a:off x="4755240" y="2712960"/>
            <a:ext cx="1414440" cy="1157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7360" rIns="60840" tIns="117360" bIns="11736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osiguranje šteta tijekom proizvodnje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10"/>
          <p:cNvSpPr/>
          <p:nvPr/>
        </p:nvSpPr>
        <p:spPr>
          <a:xfrm>
            <a:off x="6240960" y="2712960"/>
            <a:ext cx="1414440" cy="1157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7360" rIns="60840" tIns="117360" bIns="11736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osiguranje kredita za pripremu izvoza 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11"/>
          <p:cNvSpPr/>
          <p:nvPr/>
        </p:nvSpPr>
        <p:spPr>
          <a:xfrm>
            <a:off x="7726680" y="2712960"/>
            <a:ext cx="1414440" cy="1157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7360" rIns="60840" tIns="117360" bIns="117360" anchor="ctr"/>
          <a:p>
            <a:pPr algn="ctr">
              <a:lnSpc>
                <a:spcPct val="90000"/>
              </a:lnSpc>
            </a:pPr>
            <a:r>
              <a:rPr b="0" lang="en-GB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osiguranje činidbenih bankarskih garancija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Application>LibreOffice/5.1.3.2$Windows_x86 LibreOffice_project/644e4637d1d8544fd9f56425bd6cec110e49301b</Application>
  <Words>439</Words>
  <Paragraphs>115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2012-06-05T07:23:46Z</dcterms:created>
  <dc:creator>Topić Tamara</dc:creator>
  <dc:description/>
  <dc:language>en-GB</dc:language>
  <cp:lastModifiedBy/>
  <dcterms:modified xsi:type="dcterms:W3CDTF">2017-05-03T20:56:35Z</dcterms:modified>
  <cp:revision>123</cp:revision>
  <dc:subject/>
  <dc:title>HBOR plavi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0x010100B88C9521B73ACF48A2B17B35CC5DA361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Order">
    <vt:lpwstr>700.000000000000</vt:lpwstr>
  </property>
  <property fmtid="{D5CDD505-2E9C-101B-9397-08002B2CF9AE}" pid="10" name="PresentationFormat">
    <vt:lpwstr>On-screen Show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10</vt:i4>
  </property>
  <property fmtid="{D5CDD505-2E9C-101B-9397-08002B2CF9AE}" pid="14" name="TemplateUrl">
    <vt:lpwstr/>
  </property>
  <property fmtid="{D5CDD505-2E9C-101B-9397-08002B2CF9AE}" pid="15" name="display_urn:schemas-microsoft-com:office:office#Author">
    <vt:lpwstr>Volović, Mario</vt:lpwstr>
  </property>
  <property fmtid="{D5CDD505-2E9C-101B-9397-08002B2CF9AE}" pid="16" name="display_urn:schemas-microsoft-com:office:office#Editor">
    <vt:lpwstr>Volović, Mario</vt:lpwstr>
  </property>
  <property fmtid="{D5CDD505-2E9C-101B-9397-08002B2CF9AE}" pid="17" name="xd_ProgID">
    <vt:lpwstr/>
  </property>
  <property fmtid="{D5CDD505-2E9C-101B-9397-08002B2CF9AE}" pid="18" name="xd_Signature">
    <vt:lpwstr/>
  </property>
</Properties>
</file>