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0439400" cy="7559675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231A-0E10-45F6-BBAA-347D1006632E}" type="datetimeFigureOut">
              <a:rPr lang="en-GB" smtClean="0"/>
              <a:t>02/05/2017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A7562-D434-4E50-A7AF-5AC306612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4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3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699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9231A-0E10-45F6-BBAA-347D1006632E}" type="datetimeFigureOut">
              <a:rPr lang="en-GB" smtClean="0"/>
              <a:t>02/05/2017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699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699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7562-D434-4E50-A7AF-5AC306612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783001" rtl="0" eaLnBrk="1" latinLnBrk="0" hangingPunct="1">
        <a:lnSpc>
          <a:spcPct val="90000"/>
        </a:lnSpc>
        <a:spcBef>
          <a:spcPct val="0"/>
        </a:spcBef>
        <a:buNone/>
        <a:defRPr sz="37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750" indent="-195750" algn="l" defTabSz="783001" rtl="0" eaLnBrk="1" latinLnBrk="0" hangingPunct="1">
        <a:lnSpc>
          <a:spcPct val="90000"/>
        </a:lnSpc>
        <a:spcBef>
          <a:spcPts val="85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5872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2pPr>
      <a:lvl3pPr marL="9787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713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1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7617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21532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544752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936253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327753" indent="-195750" algn="l" defTabSz="783001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1pPr>
      <a:lvl2pPr marL="391500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2pPr>
      <a:lvl3pPr marL="7830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3pPr>
      <a:lvl4pPr marL="11745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566001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1957502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349002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740503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132003" algn="l" defTabSz="783001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8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4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5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1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3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30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7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43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7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8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0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6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23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98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8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7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4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8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1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8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6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50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60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6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5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79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7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7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34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35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8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9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3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72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91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54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4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38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3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8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7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9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7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7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58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8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9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3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maja mesić</dc:creator>
  <cp:lastModifiedBy>maja mesić</cp:lastModifiedBy>
  <cp:revision>1</cp:revision>
  <dcterms:created xsi:type="dcterms:W3CDTF">2017-05-01T23:51:15Z</dcterms:created>
  <dcterms:modified xsi:type="dcterms:W3CDTF">2017-05-01T23:51:15Z</dcterms:modified>
</cp:coreProperties>
</file>