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FF"/>
    <a:srgbClr val="6699FF"/>
    <a:srgbClr val="0066FF"/>
    <a:srgbClr val="204F7A"/>
    <a:srgbClr val="2F74B3"/>
    <a:srgbClr val="0B04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6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1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4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1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4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3309-0BFC-4FB6-8FEF-7CAF3B39B54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3ED9-A3DF-4269-AB4C-E41CFAA4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9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53" y="-76297"/>
            <a:ext cx="1524590" cy="1187800"/>
          </a:xfrm>
          <a:prstGeom prst="rect">
            <a:avLst/>
          </a:prstGeom>
        </p:spPr>
      </p:pic>
      <p:pic>
        <p:nvPicPr>
          <p:cNvPr id="5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5" y="265862"/>
            <a:ext cx="1246248" cy="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4" y="98380"/>
            <a:ext cx="1298526" cy="101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2" y="6031614"/>
            <a:ext cx="1248355" cy="44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3" y="313679"/>
            <a:ext cx="1257687" cy="50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5" y="5993989"/>
            <a:ext cx="1248355" cy="48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33" y="6007125"/>
            <a:ext cx="1433003" cy="6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5951921"/>
            <a:ext cx="767849" cy="6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1" y="98380"/>
            <a:ext cx="1280055" cy="83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09" y="6012801"/>
            <a:ext cx="1264394" cy="487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7249" y="1420585"/>
            <a:ext cx="756013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 </a:t>
            </a:r>
            <a:r>
              <a:rPr lang="hr-H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JAVNO </a:t>
            </a:r>
            <a:r>
              <a:rPr lang="hr-H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DOGAĐANJE</a:t>
            </a:r>
          </a:p>
          <a:p>
            <a:pPr algn="ctr"/>
            <a:r>
              <a:rPr lang="hr-H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„SVE NA JEDNOM MJESTU”</a:t>
            </a:r>
            <a:r>
              <a:rPr lang="hr-HR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Cvjetni trg, 9</a:t>
            </a:r>
            <a: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rujna 2017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9:00 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</a:t>
            </a:r>
          </a:p>
          <a:p>
            <a:pPr algn="ctr"/>
            <a:endParaRPr lang="hr-HR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</a:t>
            </a:r>
            <a:r>
              <a:rPr lang="hr-HR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gospodarstva, poduzetništva i obrta </a:t>
            </a:r>
            <a:r>
              <a:rPr lang="hr-HR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predstavit </a:t>
            </a:r>
            <a:r>
              <a:rPr lang="hr-HR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 </a:t>
            </a:r>
            <a:r>
              <a:rPr lang="hr-HR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građanima i poduzetnicima </a:t>
            </a:r>
            <a:r>
              <a:rPr lang="hr-HR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mogućnosti slobode poslovanja i prava na </a:t>
            </a:r>
            <a:r>
              <a:rPr lang="hr-HR" sz="16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 EU-a.</a:t>
            </a:r>
            <a:endParaRPr lang="hr-HR" sz="1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Dođite i upoznajte se s besplatnim alatima za pristup pouzdanim i korisnim informacijama, zatražite savjet ili konkretnu pomoć!</a:t>
            </a:r>
          </a:p>
          <a:p>
            <a:pPr algn="ctr"/>
            <a:endParaRPr lang="hr-HR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Pridružite nam se i doznajte sve o svojim potrošačkim pravima, kupnji putem interneta, </a:t>
            </a:r>
            <a:r>
              <a:rPr lang="hr-HR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alternativnom rješavanju potrošačkih sporova</a:t>
            </a:r>
            <a:r>
              <a:rPr lang="hr-HR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digitalnom gospodarstvu, e-računu i e-potpisu,</a:t>
            </a:r>
            <a:r>
              <a:rPr lang="hr-HR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lakšem pokretanju poslovanja i slobodi pružanja </a:t>
            </a:r>
            <a:r>
              <a:rPr lang="hr-HR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usluga, </a:t>
            </a:r>
            <a:r>
              <a:rPr lang="hr-HR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stavljanju proizvoda na tržišta drugih država </a:t>
            </a:r>
            <a:r>
              <a:rPr lang="hr-HR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EU-a, svojim pravima i rješavanju </a:t>
            </a:r>
            <a:r>
              <a:rPr lang="hr-HR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s administrativnim tijelima u drugim državama </a:t>
            </a:r>
            <a:r>
              <a:rPr lang="hr-HR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EU-a i mnoge druge informacije...</a:t>
            </a:r>
          </a:p>
          <a:p>
            <a:pPr algn="just"/>
            <a:r>
              <a:rPr lang="hr-H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hr-H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CC3E5"/>
      </a:dk1>
      <a:lt1>
        <a:srgbClr val="9CC3E5"/>
      </a:lt1>
      <a:dk2>
        <a:srgbClr val="BDD7EE"/>
      </a:dk2>
      <a:lt2>
        <a:srgbClr val="BDD7EE"/>
      </a:lt2>
      <a:accent1>
        <a:srgbClr val="BDD7EE"/>
      </a:accent1>
      <a:accent2>
        <a:srgbClr val="BDD7EE"/>
      </a:accent2>
      <a:accent3>
        <a:srgbClr val="BDD7EE"/>
      </a:accent3>
      <a:accent4>
        <a:srgbClr val="BDD7EE"/>
      </a:accent4>
      <a:accent5>
        <a:srgbClr val="BDD7EE"/>
      </a:accent5>
      <a:accent6>
        <a:srgbClr val="BDD7EE"/>
      </a:accent6>
      <a:hlink>
        <a:srgbClr val="BDD7EE"/>
      </a:hlink>
      <a:folHlink>
        <a:srgbClr val="BDD7E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125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Mingo</dc:creator>
  <cp:lastModifiedBy>Ivana Gereci</cp:lastModifiedBy>
  <cp:revision>72</cp:revision>
  <cp:lastPrinted>2017-08-23T09:46:55Z</cp:lastPrinted>
  <dcterms:created xsi:type="dcterms:W3CDTF">2017-07-04T17:15:37Z</dcterms:created>
  <dcterms:modified xsi:type="dcterms:W3CDTF">2017-08-31T06:58:00Z</dcterms:modified>
</cp:coreProperties>
</file>