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5"/>
  </p:notesMasterIdLst>
  <p:handoutMasterIdLst>
    <p:handoutMasterId r:id="rId6"/>
  </p:handoutMasterIdLst>
  <p:sldIdLst>
    <p:sldId id="333" r:id="rId2"/>
    <p:sldId id="363" r:id="rId3"/>
    <p:sldId id="364" r:id="rId4"/>
  </p:sldIdLst>
  <p:sldSz cx="9144000" cy="6858000" type="screen4x3"/>
  <p:notesSz cx="6735763" cy="9866313"/>
  <p:custDataLst>
    <p:tags r:id="rId7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DF4"/>
    <a:srgbClr val="4F81BD"/>
    <a:srgbClr val="6699FF"/>
    <a:srgbClr val="7DC7FF"/>
    <a:srgbClr val="4BB2FF"/>
    <a:srgbClr val="1109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9004" autoAdjust="0"/>
  </p:normalViewPr>
  <p:slideViewPr>
    <p:cSldViewPr snapToObjects="1" showGuides="1">
      <p:cViewPr>
        <p:scale>
          <a:sx n="100" d="100"/>
          <a:sy n="100" d="100"/>
        </p:scale>
        <p:origin x="-874" y="163"/>
      </p:cViewPr>
      <p:guideLst>
        <p:guide orient="horz" pos="1298"/>
        <p:guide orient="horz" pos="1026"/>
        <p:guide orient="horz" pos="3997"/>
        <p:guide orient="horz" pos="3566"/>
        <p:guide orient="horz" pos="4247"/>
        <p:guide orient="horz" pos="1502"/>
        <p:guide pos="2880"/>
        <p:guide pos="158"/>
        <p:guide pos="3107"/>
        <p:guide pos="2653"/>
        <p:guide/>
        <p:guide pos="5759"/>
        <p:guide pos="560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 snapToObjects="1" showGuides="1">
      <p:cViewPr varScale="1">
        <p:scale>
          <a:sx n="79" d="100"/>
          <a:sy n="79" d="100"/>
        </p:scale>
        <p:origin x="-3996" y="-96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theme" Target="theme/theme1.xml"/><Relationship Id="rId5" Type="http://schemas.openxmlformats.org/officeDocument/2006/relationships/notesMaster" Target="notesMasters/notesMaster1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18830" cy="493316"/>
          </a:xfrm>
          <a:prstGeom prst="rect">
            <a:avLst/>
          </a:prstGeom>
        </p:spPr>
        <p:txBody>
          <a:bodyPr vert="horz" lIns="90754" tIns="45377" rIns="90754" bIns="4537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5376" y="0"/>
            <a:ext cx="2918830" cy="493316"/>
          </a:xfrm>
          <a:prstGeom prst="rect">
            <a:avLst/>
          </a:prstGeom>
        </p:spPr>
        <p:txBody>
          <a:bodyPr vert="horz" lIns="90754" tIns="45377" rIns="90754" bIns="45377" rtlCol="0"/>
          <a:lstStyle>
            <a:lvl1pPr algn="r">
              <a:defRPr sz="1200"/>
            </a:lvl1pPr>
          </a:lstStyle>
          <a:p>
            <a:fld id="{37497BA2-BE1C-4EE9-A31C-7FFCDEBC3FDE}" type="datetimeFigureOut">
              <a:rPr lang="en-US" smtClean="0"/>
              <a:pPr/>
              <a:t>10/22/2012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371286"/>
            <a:ext cx="2918830" cy="493316"/>
          </a:xfrm>
          <a:prstGeom prst="rect">
            <a:avLst/>
          </a:prstGeom>
        </p:spPr>
        <p:txBody>
          <a:bodyPr vert="horz" lIns="90754" tIns="45377" rIns="90754" bIns="4537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376" y="9371286"/>
            <a:ext cx="2918830" cy="493316"/>
          </a:xfrm>
          <a:prstGeom prst="rect">
            <a:avLst/>
          </a:prstGeom>
        </p:spPr>
        <p:txBody>
          <a:bodyPr vert="horz" lIns="90754" tIns="45377" rIns="90754" bIns="45377" rtlCol="0" anchor="b"/>
          <a:lstStyle>
            <a:lvl1pPr algn="r">
              <a:defRPr sz="1200"/>
            </a:lvl1pPr>
          </a:lstStyle>
          <a:p>
            <a:fld id="{F0C191C2-D4F7-424F-868C-23ADE6615E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0554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18830" cy="493316"/>
          </a:xfrm>
          <a:prstGeom prst="rect">
            <a:avLst/>
          </a:prstGeom>
        </p:spPr>
        <p:txBody>
          <a:bodyPr vert="horz" lIns="90754" tIns="45377" rIns="90754" bIns="4537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6" y="0"/>
            <a:ext cx="2918830" cy="493316"/>
          </a:xfrm>
          <a:prstGeom prst="rect">
            <a:avLst/>
          </a:prstGeom>
        </p:spPr>
        <p:txBody>
          <a:bodyPr vert="horz" lIns="90754" tIns="45377" rIns="90754" bIns="45377" rtlCol="0"/>
          <a:lstStyle>
            <a:lvl1pPr algn="r">
              <a:defRPr sz="1200"/>
            </a:lvl1pPr>
          </a:lstStyle>
          <a:p>
            <a:fld id="{732C4D34-2C19-43C3-91CC-9F2B4AC12977}" type="datetimeFigureOut">
              <a:rPr lang="en-US" smtClean="0"/>
              <a:pPr/>
              <a:t>10/22/2012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41363"/>
            <a:ext cx="4929187" cy="36972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54" tIns="45377" rIns="90754" bIns="4537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500"/>
            <a:ext cx="5388610" cy="4439842"/>
          </a:xfrm>
          <a:prstGeom prst="rect">
            <a:avLst/>
          </a:prstGeom>
        </p:spPr>
        <p:txBody>
          <a:bodyPr vert="horz" lIns="90754" tIns="45377" rIns="90754" bIns="4537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371286"/>
            <a:ext cx="2918830" cy="493316"/>
          </a:xfrm>
          <a:prstGeom prst="rect">
            <a:avLst/>
          </a:prstGeom>
        </p:spPr>
        <p:txBody>
          <a:bodyPr vert="horz" lIns="90754" tIns="45377" rIns="90754" bIns="4537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6" y="9371286"/>
            <a:ext cx="2918830" cy="493316"/>
          </a:xfrm>
          <a:prstGeom prst="rect">
            <a:avLst/>
          </a:prstGeom>
        </p:spPr>
        <p:txBody>
          <a:bodyPr vert="horz" lIns="90754" tIns="45377" rIns="90754" bIns="45377" rtlCol="0" anchor="b"/>
          <a:lstStyle>
            <a:lvl1pPr algn="r">
              <a:defRPr sz="1200"/>
            </a:lvl1pPr>
          </a:lstStyle>
          <a:p>
            <a:fld id="{D256E95E-57AA-4526-AA4C-3002F47FB1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392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9893560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3.jpe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oleObject" Target="../embeddings/oleObject2.bin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tags" Target="../tags/tag6.xml"/><Relationship Id="rId11" Type="http://schemas.openxmlformats.org/officeDocument/2006/relationships/image" Target="../media/image2.emf"/><Relationship Id="rId5" Type="http://schemas.openxmlformats.org/officeDocument/2006/relationships/tags" Target="../tags/tag5.xml"/><Relationship Id="rId10" Type="http://schemas.openxmlformats.org/officeDocument/2006/relationships/oleObject" Target="../embeddings/oleObject1.bin"/><Relationship Id="rId4" Type="http://schemas.openxmlformats.org/officeDocument/2006/relationships/tags" Target="../tags/tag4.xml"/><Relationship Id="rId9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TK CoverWhite 2012/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79959680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531" name="think-cell Slide" r:id="rId10" imgW="360" imgH="360" progId="">
                  <p:embed/>
                </p:oleObj>
              </mc:Choice>
              <mc:Fallback>
                <p:oleObj name="think-cell Slide" r:id="rId10" imgW="360" imgH="360" progId="">
                  <p:embed/>
                  <p:pic>
                    <p:nvPicPr>
                      <p:cNvPr id="0" name="Picture 2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Placeholder 8"/>
          <p:cNvSpPr>
            <a:spLocks noGrp="1"/>
          </p:cNvSpPr>
          <p:nvPr>
            <p:ph type="body" sz="quarter" idx="15" hasCustomPrompt="1"/>
            <p:custDataLst>
              <p:tags r:id="rId3"/>
            </p:custDataLst>
          </p:nvPr>
        </p:nvSpPr>
        <p:spPr>
          <a:xfrm>
            <a:off x="246888" y="5073438"/>
            <a:ext cx="3967917" cy="193899"/>
          </a:xfrm>
          <a:noFill/>
          <a:ln w="6350" cap="flat">
            <a:noFill/>
          </a:ln>
        </p:spPr>
        <p:txBody>
          <a:bodyPr vert="horz" wrap="square" lIns="0" tIns="0" rIns="0" bIns="0" rtlCol="0">
            <a:spAutoFit/>
          </a:bodyPr>
          <a:lstStyle>
            <a:lvl1pPr marL="180000" indent="-180000">
              <a:buNone/>
              <a:defRPr lang="en-US" sz="1400" baseline="0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r>
              <a:rPr lang="en-US" dirty="0" smtClean="0"/>
              <a:t>Date here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2" hasCustomPrompt="1"/>
            <p:custDataLst>
              <p:tags r:id="rId4"/>
            </p:custDataLst>
          </p:nvPr>
        </p:nvSpPr>
        <p:spPr>
          <a:xfrm>
            <a:off x="246888" y="4858080"/>
            <a:ext cx="3966838" cy="193899"/>
          </a:xfrm>
          <a:noFill/>
          <a:ln w="6350" cap="flat">
            <a:noFill/>
          </a:ln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400" baseline="0"/>
            </a:lvl1pPr>
          </a:lstStyle>
          <a:p>
            <a:r>
              <a:rPr lang="en-US" dirty="0" smtClean="0"/>
              <a:t>Report type here</a:t>
            </a:r>
            <a:endParaRPr lang="en-US" dirty="0"/>
          </a:p>
        </p:txBody>
      </p:sp>
      <p:sp>
        <p:nvSpPr>
          <p:cNvPr id="3" name="Title 1"/>
          <p:cNvSpPr>
            <a:spLocks noGrp="1"/>
          </p:cNvSpPr>
          <p:nvPr>
            <p:ph type="ctrTitle" hasCustomPrompt="1"/>
            <p:custDataLst>
              <p:tags r:id="rId5"/>
            </p:custDataLst>
          </p:nvPr>
        </p:nvSpPr>
        <p:spPr>
          <a:xfrm>
            <a:off x="246888" y="3685032"/>
            <a:ext cx="8642350" cy="498598"/>
          </a:xfrm>
          <a:prstGeom prst="rect">
            <a:avLst/>
          </a:prstGeom>
          <a:noFill/>
          <a:ln w="6350" cap="flat">
            <a:noFill/>
          </a:ln>
        </p:spPr>
        <p:txBody>
          <a:bodyPr/>
          <a:lstStyle>
            <a:lvl1pPr algn="l">
              <a:lnSpc>
                <a:spcPct val="90000"/>
              </a:lnSpc>
              <a:defRPr sz="3600" b="0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de-DE" dirty="0"/>
          </a:p>
        </p:txBody>
      </p:sp>
      <p:cxnSp>
        <p:nvCxnSpPr>
          <p:cNvPr id="5" name="Straight Connector 4"/>
          <p:cNvCxnSpPr/>
          <p:nvPr>
            <p:custDataLst>
              <p:tags r:id="rId6"/>
            </p:custDataLst>
          </p:nvPr>
        </p:nvCxnSpPr>
        <p:spPr>
          <a:xfrm>
            <a:off x="0" y="3547872"/>
            <a:ext cx="9144000" cy="0"/>
          </a:xfrm>
          <a:prstGeom prst="line">
            <a:avLst/>
          </a:prstGeom>
          <a:ln w="6350" cap="flat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Object 9" hidden="1"/>
          <p:cNvGraphicFramePr>
            <a:graphicFrameLocks noChangeAspect="1"/>
          </p:cNvGraphicFramePr>
          <p:nvPr userDrawn="1"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384048164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532" name="think-cell Slide" r:id="rId12" imgW="360" imgH="360" progId="">
                  <p:embed/>
                </p:oleObj>
              </mc:Choice>
              <mc:Fallback>
                <p:oleObj name="think-cell Slide" r:id="rId12" imgW="360" imgH="360" progId="">
                  <p:embed/>
                  <p:pic>
                    <p:nvPicPr>
                      <p:cNvPr id="0" name="Picture 2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Straight Connector 11"/>
          <p:cNvCxnSpPr/>
          <p:nvPr userDrawn="1">
            <p:custDataLst>
              <p:tags r:id="rId8"/>
            </p:custDataLst>
          </p:nvPr>
        </p:nvCxnSpPr>
        <p:spPr>
          <a:xfrm>
            <a:off x="0" y="3547872"/>
            <a:ext cx="9144000" cy="0"/>
          </a:xfrm>
          <a:prstGeom prst="line">
            <a:avLst/>
          </a:prstGeom>
          <a:ln w="6350" cap="flat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246888" y="6353323"/>
            <a:ext cx="3311525" cy="193899"/>
          </a:xfrm>
        </p:spPr>
        <p:txBody>
          <a:bodyPr anchor="b" anchorCtr="0"/>
          <a:lstStyle>
            <a:lvl1pPr marL="0" indent="0">
              <a:spcBef>
                <a:spcPts val="0"/>
              </a:spcBef>
              <a:buNone/>
              <a:defRPr sz="1400"/>
            </a:lvl1pPr>
            <a:lvl2pPr marL="182880" indent="0">
              <a:buNone/>
              <a:defRPr sz="1000"/>
            </a:lvl2pPr>
            <a:lvl3pPr marL="323238" indent="0">
              <a:buNone/>
              <a:defRPr sz="1000"/>
            </a:lvl3pPr>
            <a:lvl4pPr marL="510840" indent="0">
              <a:buNone/>
              <a:defRPr sz="1000"/>
            </a:lvl4pPr>
            <a:lvl5pPr marL="655200" indent="0">
              <a:buNone/>
              <a:defRPr sz="1000"/>
            </a:lvl5pPr>
          </a:lstStyle>
          <a:p>
            <a:pPr lvl="0"/>
            <a:r>
              <a:rPr lang="en-US" dirty="0" smtClean="0"/>
              <a:t>Author(s) here</a:t>
            </a:r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230188" y="583096"/>
            <a:ext cx="8683625" cy="1588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40" name="Picture 216" descr="C:\Users\bdoric01\Desktop\CEI\Logo\Logotip 4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708" y="764704"/>
            <a:ext cx="5253024" cy="2633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64939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TK Disclaimer 2012/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50825" y="2060575"/>
            <a:ext cx="8642350" cy="221599"/>
          </a:xfrm>
        </p:spPr>
        <p:txBody>
          <a:bodyPr/>
          <a:lstStyle>
            <a:lvl1pPr marL="1588" indent="0">
              <a:spcBef>
                <a:spcPts val="1400"/>
              </a:spcBef>
              <a:buNone/>
              <a:defRPr/>
            </a:lvl1pPr>
            <a:lvl2pPr marL="1588" indent="0">
              <a:spcBef>
                <a:spcPts val="1400"/>
              </a:spcBef>
              <a:buNone/>
              <a:defRPr/>
            </a:lvl2pPr>
            <a:lvl3pPr marL="1588" indent="0">
              <a:spcBef>
                <a:spcPts val="1400"/>
              </a:spcBef>
              <a:buNone/>
              <a:defRPr/>
            </a:lvl3pPr>
            <a:lvl4pPr marL="1588" indent="0">
              <a:spcBef>
                <a:spcPts val="1400"/>
              </a:spcBef>
              <a:buNone/>
              <a:defRPr/>
            </a:lvl4pPr>
            <a:lvl5pPr marL="1588" indent="0">
              <a:spcBef>
                <a:spcPts val="1400"/>
              </a:spcBef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610767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TK TitleAndText 2012/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46888" y="692696"/>
            <a:ext cx="8640000" cy="332399"/>
          </a:xfrm>
          <a:prstGeom prst="rect">
            <a:avLst/>
          </a:prstGeom>
          <a:noFill/>
          <a:ln>
            <a:noFill/>
          </a:ln>
        </p:spPr>
        <p:txBody>
          <a:bodyPr rtlCol="0"/>
          <a:lstStyle>
            <a:lvl1pPr>
              <a:defRPr/>
            </a:lvl1pPr>
          </a:lstStyle>
          <a:p>
            <a:r>
              <a:rPr lang="en-US" dirty="0" smtClean="0"/>
              <a:t>Headline of maximum two lines here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44800" y="1592796"/>
            <a:ext cx="8640763" cy="1338828"/>
          </a:xfrm>
          <a:noFill/>
          <a:ln>
            <a:noFill/>
          </a:ln>
        </p:spPr>
        <p:txBody>
          <a:bodyPr/>
          <a:lstStyle>
            <a:lvl1pPr marL="180000" indent="-180000">
              <a:buClr>
                <a:schemeClr val="bg2"/>
              </a:buClr>
              <a:buSzPct val="100000"/>
              <a:buFont typeface="Arial" pitchFamily="34" charset="0"/>
              <a:buChar char="■"/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 marL="648000" indent="-137160">
              <a:buClr>
                <a:schemeClr val="bg2"/>
              </a:buClr>
              <a:buFont typeface="Arial" pitchFamily="34" charset="0"/>
              <a:buChar char="­"/>
              <a:defRPr/>
            </a:lvl4pPr>
            <a:lvl5pPr marL="792000" indent="-136800">
              <a:buClr>
                <a:schemeClr val="bg2"/>
              </a:buClr>
              <a:buFont typeface="Arial" pitchFamily="34" charset="0"/>
              <a:buChar char="­"/>
              <a:defRPr/>
            </a:lvl5pPr>
          </a:lstStyle>
          <a:p>
            <a:pPr lvl="0"/>
            <a:r>
              <a:rPr lang="en-US" dirty="0" smtClean="0"/>
              <a:t>Text on first level here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6868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TK TitleOnly 2012/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44800" y="692696"/>
            <a:ext cx="8640000" cy="332399"/>
          </a:xfrm>
          <a:prstGeom prst="rect">
            <a:avLst/>
          </a:prstGeom>
          <a:noFill/>
          <a:ln>
            <a:noFill/>
          </a:ln>
        </p:spPr>
        <p:txBody>
          <a:bodyPr rtlCol="0"/>
          <a:lstStyle>
            <a:lvl1pPr>
              <a:defRPr/>
            </a:lvl1pPr>
          </a:lstStyle>
          <a:p>
            <a:r>
              <a:rPr lang="en-US" dirty="0" smtClean="0"/>
              <a:t>Headline of maximum two lines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05270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TK Divider 2012/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6888" y="1627632"/>
            <a:ext cx="8646287" cy="338328"/>
          </a:xfrm>
          <a:ln>
            <a:noFill/>
          </a:ln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Divider text here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46888" y="2157984"/>
            <a:ext cx="8646351" cy="933589"/>
          </a:xfrm>
          <a:ln>
            <a:noFill/>
          </a:ln>
        </p:spPr>
        <p:txBody>
          <a:bodyPr/>
          <a:lstStyle>
            <a:lvl1pPr marL="164592" indent="-164592">
              <a:buFont typeface="Arial" pitchFamily="34" charset="0"/>
              <a:buChar char="•"/>
              <a:defRPr sz="2000" baseline="0"/>
            </a:lvl1pPr>
            <a:lvl2pPr marL="347472" indent="-182880">
              <a:spcBef>
                <a:spcPts val="600"/>
              </a:spcBef>
              <a:buFont typeface="Arial" pitchFamily="34" charset="0"/>
              <a:buChar char="–"/>
              <a:defRPr sz="2000"/>
            </a:lvl2pPr>
            <a:lvl3pPr marL="484632" indent="-137160">
              <a:spcBef>
                <a:spcPts val="200"/>
              </a:spcBef>
              <a:buFont typeface="Arial" pitchFamily="34" charset="0"/>
              <a:buChar char="-"/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Divider subsections here</a:t>
            </a:r>
          </a:p>
          <a:p>
            <a:pPr lvl="1"/>
            <a:r>
              <a:rPr lang="en-US" dirty="0" smtClean="0"/>
              <a:t>Sub-section level 1</a:t>
            </a:r>
          </a:p>
          <a:p>
            <a:pPr lvl="2"/>
            <a:r>
              <a:rPr lang="en-US" dirty="0" smtClean="0"/>
              <a:t>Sub-section level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22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4507" y="692696"/>
            <a:ext cx="8641080" cy="338328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US" dirty="0" smtClean="0"/>
              <a:t>Headline of maximum two lines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4507" y="1700808"/>
            <a:ext cx="8641080" cy="1338828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dirty="0" smtClean="0"/>
              <a:t>Text on first level here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448294" y="6610644"/>
            <a:ext cx="200375" cy="123111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wrap="none" lIns="0" tIns="0" rIns="0" bIns="0" rtlCol="0" anchor="b" anchorCtr="0">
            <a:spAutoFit/>
          </a:bodyPr>
          <a:lstStyle/>
          <a:p>
            <a:pPr algn="r"/>
            <a:r>
              <a:rPr lang="hr-HR" sz="800" dirty="0" smtClean="0">
                <a:solidFill>
                  <a:srgbClr val="ADABA1"/>
                </a:solidFill>
                <a:latin typeface="Arial "/>
              </a:rPr>
              <a:t>CEI</a:t>
            </a:r>
            <a:r>
              <a:rPr lang="en-US" sz="800" dirty="0" smtClean="0">
                <a:solidFill>
                  <a:srgbClr val="ADABA1"/>
                </a:solidFill>
                <a:latin typeface="Arial "/>
              </a:rPr>
              <a:t> </a:t>
            </a:r>
            <a:endParaRPr lang="en-US" sz="800" dirty="0">
              <a:solidFill>
                <a:srgbClr val="ADABA1"/>
              </a:solidFill>
              <a:latin typeface="Arial 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641893" y="6595256"/>
            <a:ext cx="265176" cy="138499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wrap="none" lIns="0" tIns="0" rIns="0" bIns="0" rtlCol="0" anchor="b" anchorCtr="0">
            <a:noAutofit/>
          </a:bodyPr>
          <a:lstStyle/>
          <a:p>
            <a:pPr algn="r"/>
            <a:fld id="{6CE8C368-3382-4C28-AE75-DF7C05ACA19D}" type="slidenum">
              <a:rPr lang="en-US" sz="900">
                <a:solidFill>
                  <a:srgbClr val="ADABA1"/>
                </a:solidFill>
              </a:rPr>
              <a:pPr algn="r"/>
              <a:t>‹#›</a:t>
            </a:fld>
            <a:endParaRPr lang="en-US" sz="900" dirty="0">
              <a:solidFill>
                <a:srgbClr val="ADABA1"/>
              </a:solidFill>
            </a:endParaRPr>
          </a:p>
        </p:txBody>
      </p:sp>
      <p:pic>
        <p:nvPicPr>
          <p:cNvPr id="41986" name="Picture 2" descr="C:\Users\bdoric01\Desktop\CEI\Logo\Logotip 2.jp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8" y="116632"/>
            <a:ext cx="1404454" cy="653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/>
          <p:cNvCxnSpPr/>
          <p:nvPr userDrawn="1"/>
        </p:nvCxnSpPr>
        <p:spPr>
          <a:xfrm>
            <a:off x="1372848" y="836712"/>
            <a:ext cx="7530495" cy="1588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1171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9" r:id="rId2"/>
    <p:sldLayoutId id="2147483668" r:id="rId3"/>
    <p:sldLayoutId id="2147483662" r:id="rId4"/>
    <p:sldLayoutId id="2147483663" r:id="rId5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None/>
        <a:defRPr sz="2400" b="0" kern="1200" baseline="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180000" indent="-180000" algn="l" defTabSz="914400" rtl="0" eaLnBrk="1" latinLnBrk="0" hangingPunct="1">
        <a:lnSpc>
          <a:spcPct val="90000"/>
        </a:lnSpc>
        <a:spcBef>
          <a:spcPts val="1400"/>
        </a:spcBef>
        <a:buClr>
          <a:schemeClr val="bg2"/>
        </a:buClr>
        <a:buSzPct val="100000"/>
        <a:buFont typeface="Arial" pitchFamily="34" charset="0"/>
        <a:buChar char="■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310896" indent="-128016" algn="l" defTabSz="914400" rtl="0" eaLnBrk="1" latinLnBrk="0" hangingPunct="1">
        <a:lnSpc>
          <a:spcPct val="90000"/>
        </a:lnSpc>
        <a:spcBef>
          <a:spcPts val="900"/>
        </a:spcBef>
        <a:buClr>
          <a:schemeClr val="bg2"/>
        </a:buClr>
        <a:buFont typeface="Arial" pitchFamily="34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503238" indent="-18000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Font typeface="Arial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648000" indent="-137160" algn="l" defTabSz="914400" rtl="0" eaLnBrk="1" latinLnBrk="0" hangingPunct="1">
        <a:lnSpc>
          <a:spcPct val="90000"/>
        </a:lnSpc>
        <a:spcBef>
          <a:spcPts val="200"/>
        </a:spcBef>
        <a:buClr>
          <a:schemeClr val="bg2"/>
        </a:buClr>
        <a:buFont typeface="Arial" pitchFamily="34" charset="0"/>
        <a:buChar char="-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792000" indent="-136800" algn="l" defTabSz="914400" rtl="0" eaLnBrk="1" latinLnBrk="0" hangingPunct="1">
        <a:lnSpc>
          <a:spcPct val="90000"/>
        </a:lnSpc>
        <a:spcBef>
          <a:spcPts val="100"/>
        </a:spcBef>
        <a:buClr>
          <a:schemeClr val="bg2"/>
        </a:buClr>
        <a:buFont typeface="Arial" pitchFamily="34" charset="0"/>
        <a:buChar char="-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3" Type="http://schemas.openxmlformats.org/officeDocument/2006/relationships/tags" Target="../tags/tag10.xml"/><Relationship Id="rId7" Type="http://schemas.openxmlformats.org/officeDocument/2006/relationships/slideLayout" Target="../slideLayouts/slideLayout1.xml"/><Relationship Id="rId2" Type="http://schemas.openxmlformats.org/officeDocument/2006/relationships/tags" Target="../tags/tag9.xml"/><Relationship Id="rId1" Type="http://schemas.openxmlformats.org/officeDocument/2006/relationships/vmlDrawing" Target="../drawings/vmlDrawing2.vml"/><Relationship Id="rId6" Type="http://schemas.openxmlformats.org/officeDocument/2006/relationships/tags" Target="../tags/tag13.xml"/><Relationship Id="rId5" Type="http://schemas.openxmlformats.org/officeDocument/2006/relationships/tags" Target="../tags/tag12.xml"/><Relationship Id="rId10" Type="http://schemas.openxmlformats.org/officeDocument/2006/relationships/image" Target="../media/image4.emf"/><Relationship Id="rId4" Type="http://schemas.openxmlformats.org/officeDocument/2006/relationships/tags" Target="../tags/tag11.xml"/><Relationship Id="rId9" Type="http://schemas.openxmlformats.org/officeDocument/2006/relationships/oleObject" Target="../embeddings/oleObject3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Realizacija%20Rujan\realizacija%20do%20rujna.xlsx!Usporedba%202011!R5C2:R20C8" TargetMode="Externa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Realizacija%20Rujan\TOTAL%20Investicije.xlsx!TOTAL!%5bTOTAL%20Investicije.xlsx%5dTOTAL%20Chart%201" TargetMode="Externa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61043307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983" name="think-cell Slide" r:id="rId9" imgW="360" imgH="360" progId="">
                  <p:embed/>
                </p:oleObj>
              </mc:Choice>
              <mc:Fallback>
                <p:oleObj name="think-cell Slide" r:id="rId9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Placeholder 9"/>
          <p:cNvSpPr>
            <a:spLocks noGrp="1"/>
          </p:cNvSpPr>
          <p:nvPr>
            <p:ph type="body" sz="quarter" idx="15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hr-HR" dirty="0" smtClean="0"/>
              <a:t>22. listopada 2012. godine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  <p:custDataLst>
              <p:tags r:id="rId4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ctrTitle"/>
            <p:custDataLst>
              <p:tags r:id="rId5"/>
            </p:custDataLst>
          </p:nvPr>
        </p:nvSpPr>
        <p:spPr>
          <a:xfrm>
            <a:off x="246888" y="3685032"/>
            <a:ext cx="8642350" cy="498598"/>
          </a:xfrm>
        </p:spPr>
        <p:txBody>
          <a:bodyPr/>
          <a:lstStyle/>
          <a:p>
            <a:r>
              <a:rPr lang="hr-HR" dirty="0" smtClean="0">
                <a:latin typeface="Arial"/>
              </a:rPr>
              <a:t>Realizacija investicija javnih društava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6"/>
            <p:custDataLst>
              <p:tags r:id="rId6"/>
            </p:custDataLst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67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7050" y="240664"/>
            <a:ext cx="8640000" cy="997196"/>
          </a:xfrm>
        </p:spPr>
        <p:txBody>
          <a:bodyPr/>
          <a:lstStyle/>
          <a:p>
            <a:r>
              <a:rPr lang="hr-HR" sz="2200" dirty="0" smtClean="0"/>
              <a:t>Realizacija investicija u odnosu na 2011.</a:t>
            </a:r>
            <a:r>
              <a:rPr lang="hr-HR" dirty="0" smtClean="0"/>
              <a:t>                                                            </a:t>
            </a:r>
            <a:br>
              <a:rPr lang="hr-HR" dirty="0" smtClean="0"/>
            </a:br>
            <a:r>
              <a:rPr lang="hr-HR" dirty="0"/>
              <a:t/>
            </a:r>
            <a:br>
              <a:rPr lang="hr-HR" dirty="0"/>
            </a:br>
            <a:r>
              <a:rPr lang="hr-HR" dirty="0" smtClean="0"/>
              <a:t>                                                                         ′</a:t>
            </a:r>
            <a:r>
              <a:rPr lang="hr-HR" sz="1600" dirty="0" smtClean="0"/>
              <a:t>000 EUR</a:t>
            </a:r>
            <a:endParaRPr lang="hr-HR" sz="16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6987047"/>
              </p:ext>
            </p:extLst>
          </p:nvPr>
        </p:nvGraphicFramePr>
        <p:xfrm>
          <a:off x="228600" y="1504950"/>
          <a:ext cx="8736013" cy="3560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849" name="Worksheet" r:id="rId3" imgW="9553522" imgH="3895830" progId="Excel.Sheet.12">
                  <p:link updateAutomatic="1"/>
                </p:oleObj>
              </mc:Choice>
              <mc:Fallback>
                <p:oleObj name="Worksheet" r:id="rId3" imgW="9553522" imgH="3895830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8600" y="1504950"/>
                        <a:ext cx="8736013" cy="3560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Oval 2"/>
          <p:cNvSpPr/>
          <p:nvPr/>
        </p:nvSpPr>
        <p:spPr>
          <a:xfrm>
            <a:off x="6876256" y="4399012"/>
            <a:ext cx="576064" cy="288032"/>
          </a:xfrm>
          <a:prstGeom prst="ellipse">
            <a:avLst/>
          </a:prstGeom>
          <a:noFill/>
          <a:ln w="25400" cap="flat">
            <a:solidFill>
              <a:srgbClr val="00B05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3152" tIns="73152" rIns="73152" bIns="731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900"/>
              </a:spcBef>
            </a:pPr>
            <a:endParaRPr lang="hr-HR" sz="1400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6895306" y="4831060"/>
            <a:ext cx="576064" cy="288032"/>
          </a:xfrm>
          <a:prstGeom prst="ellipse">
            <a:avLst/>
          </a:prstGeom>
          <a:noFill/>
          <a:ln w="25400" cap="flat">
            <a:solidFill>
              <a:srgbClr val="00B05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3152" tIns="73152" rIns="73152" bIns="731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900"/>
              </a:spcBef>
            </a:pPr>
            <a:endParaRPr lang="hr-HR" sz="1400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6943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7050" y="240664"/>
            <a:ext cx="8640000" cy="997196"/>
          </a:xfrm>
        </p:spPr>
        <p:txBody>
          <a:bodyPr/>
          <a:lstStyle/>
          <a:p>
            <a:r>
              <a:rPr lang="hr-HR" dirty="0" smtClean="0"/>
              <a:t>Grafički prikaz investicija u 2012.                                                           </a:t>
            </a:r>
            <a:br>
              <a:rPr lang="hr-HR" dirty="0" smtClean="0"/>
            </a:br>
            <a:r>
              <a:rPr lang="hr-HR" dirty="0"/>
              <a:t/>
            </a:r>
            <a:br>
              <a:rPr lang="hr-HR" dirty="0"/>
            </a:br>
            <a:r>
              <a:rPr lang="hr-HR" dirty="0" smtClean="0"/>
              <a:t>                                                                         </a:t>
            </a:r>
            <a:endParaRPr lang="hr-HR" sz="16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1035565"/>
              </p:ext>
            </p:extLst>
          </p:nvPr>
        </p:nvGraphicFramePr>
        <p:xfrm>
          <a:off x="39472" y="1412875"/>
          <a:ext cx="8781000" cy="40323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871" name="Worksheet" r:id="rId3" imgW="10182121" imgH="4676670" progId="Excel.Sheet.12">
                  <p:link updateAutomatic="1"/>
                </p:oleObj>
              </mc:Choice>
              <mc:Fallback>
                <p:oleObj name="Worksheet" r:id="rId3" imgW="10182121" imgH="4676670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472" y="1412875"/>
                        <a:ext cx="8781000" cy="40323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8500348" y="2780928"/>
            <a:ext cx="239135" cy="2117557"/>
          </a:xfrm>
          <a:prstGeom prst="rect">
            <a:avLst/>
          </a:prstGeom>
          <a:solidFill>
            <a:srgbClr val="7DC7FF"/>
          </a:solidFill>
          <a:ln w="6350" cap="flat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3152" tIns="73152" rIns="73152" bIns="731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900"/>
              </a:spcBef>
            </a:pPr>
            <a:endParaRPr lang="hr-HR" sz="1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234658" y="2399380"/>
            <a:ext cx="876300" cy="2381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r-HR" sz="12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1.058.356</a:t>
            </a:r>
            <a:endParaRPr lang="hr-HR" sz="12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123797" y="5154711"/>
            <a:ext cx="1628312" cy="2381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r-HR" sz="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Realizacija - 2011</a:t>
            </a:r>
            <a:endParaRPr lang="hr-HR" sz="8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732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676"/>
  <p:tag name="THINKCELLPRESENTATIONDONOTDELETE" val="&lt;?xml version=&quot;1.0&quot; encoding=&quot;UTF-16&quot; standalone=&quot;yes&quot;?&gt;&#10;&lt;root reqver=&quot;17839&quot;&gt;&lt;version val=&quot;21157&quot;/&gt;&lt;CPresentation id=&quot;1&quot;&gt;&lt;m_defprecNumber idref=&quot;2&quot;/&gt;&lt;m_defprecPercent idref=&quot;3&quot;/&gt;&lt;m_defprecDate idref=&quot;4&quot;/&gt;&lt;m_defprecYear idref=&quot;5&quot;/&gt;&lt;m_defprecQuarter idref=&quot;6&quot;/&gt;&lt;m_defprecMonth idref=&quot;7&quot;/&gt;&lt;m_defprecWeek idref=&quot;8&quot;/&gt;&lt;m_defprecDay idref=&quot;9&quot;/&gt;&lt;m_mruColor&gt;&lt;m_vecMRU length=&quot;1&quot;&gt;&lt;elem m_fUsage=&quot;2.71000000000000000000E+000&quot;&gt;&lt;m_ppcolschidx val=&quot;0&quot;/&gt;&lt;m_rgb r=&quot;16&quot; g=&quot;20&quot; b=&quot;9c&quot;/&gt;&lt;/elem&gt;&lt;/m_vecMRU&gt;&lt;/m_mruColor&gt;&lt;m_mapectfillschemeMRU&gt;&lt;key val=&quot;4&quot;/&gt;&lt;elem&gt;&lt;m_nPartnerID val=&quot;556&quot;/&gt;&lt;m_nIndex val=&quot;1&quot;/&gt;&lt;/elem&gt;&lt;/m_mapectfillschemeMRU&gt;&lt;m_eweekdayFirstOfWeek val=&quot;2&quot;/&gt;&lt;m_eweekdayFirstOfWorkweek val=&quot;2&quot;/&gt;&lt;m_eweekdayFirstOfWeekend val=&quot;7&quot;/&gt;&lt;/CPresentation&gt;&lt;CDefaultPrec id=&quot;9&quot;&gt;&lt;m_precDefault/&gt;&lt;/CDefaultPrec&gt;&lt;CDefaultPrec id=&quot;8&quot;&gt;&lt;m_precDefault/&gt;&lt;/CDefaultPrec&gt;&lt;CDefaultPrec id=&quot;7&quot;&gt;&lt;m_precDefault/&gt;&lt;/CDefaultPrec&gt;&lt;CDefaultPrec id=&quot;6&quot;&gt;&lt;m_precDefault/&gt;&lt;/CDefaultPrec&gt;&lt;CDefaultPrec id=&quot;5&quot;&gt;&lt;m_precDefault/&gt;&lt;/CDefaultPrec&gt;&lt;CDefaultPrec id=&quot;4&quot;&gt;&lt;m_precDefault/&gt;&lt;/CDefaultPrec&gt;&lt;CDefaultPrec id=&quot;3&quot;&gt;&lt;m_precDefault/&gt;&lt;/CDefaultPrec&gt;&lt;CDefaultPrec id=&quot;2&quot;&gt;&lt;m_precDefault/&gt;&lt;/CDefaultPrec&gt;&lt;/root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C_8ltMaJECn_XPF4xi7v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lPakpwADUGB_lPSocd1O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aR0v1wOdkClpPJfjIIwM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3kuqHjwTEOIIvg2COhbK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8iHTo7aPUiiY4A0xxPiI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wO0.3sNbUm.w3ASfApHN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ACFhrEjX0Se3JzfGnQgm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hPEj2SZLUK8RYU1cp1WH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hPEj2SZLUK8RYU1cp1WH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Blank">
  <a:themeElements>
    <a:clrScheme name="ATK Color 2012_01">
      <a:dk1>
        <a:srgbClr val="000000"/>
      </a:dk1>
      <a:lt1>
        <a:srgbClr val="FFFFFF"/>
      </a:lt1>
      <a:dk2>
        <a:srgbClr val="778242"/>
      </a:dk2>
      <a:lt2>
        <a:srgbClr val="9B1717"/>
      </a:lt2>
      <a:accent1>
        <a:srgbClr val="364086"/>
      </a:accent1>
      <a:accent2>
        <a:srgbClr val="EFEEEC"/>
      </a:accent2>
      <a:accent3>
        <a:srgbClr val="ADABA1"/>
      </a:accent3>
      <a:accent4>
        <a:srgbClr val="858274"/>
      </a:accent4>
      <a:accent5>
        <a:srgbClr val="FCA248"/>
      </a:accent5>
      <a:accent6>
        <a:srgbClr val="CDD773"/>
      </a:accent6>
      <a:hlink>
        <a:srgbClr val="364086"/>
      </a:hlink>
      <a:folHlink>
        <a:srgbClr val="A3AADA"/>
      </a:folHlink>
    </a:clrScheme>
    <a:fontScheme name="ATK Font 2012_0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6350" cap="flat">
          <a:noFill/>
          <a:miter lim="800000"/>
        </a:ln>
      </a:spPr>
      <a:bodyPr rot="0" spcFirstLastPara="0" vertOverflow="overflow" horzOverflow="overflow" vert="horz" wrap="square" lIns="73152" tIns="73152" rIns="73152" bIns="73152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90000"/>
          </a:lnSpc>
          <a:spcBef>
            <a:spcPts val="900"/>
          </a:spcBef>
          <a:defRPr sz="1400" dirty="0" err="1" smtClean="0">
            <a:solidFill>
              <a:schemeClr val="bg1"/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 cap="flat">
          <a:solidFill>
            <a:schemeClr val="accent3"/>
          </a:solidFill>
          <a:miter lim="800000"/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6350" cap="flat">
          <a:noFill/>
          <a:miter lim="800000"/>
        </a:ln>
      </a:spPr>
      <a:bodyPr wrap="none" lIns="0" tIns="0" rIns="0" bIns="0" rtlCol="0" anchor="t" anchorCtr="0">
        <a:spAutoFit/>
      </a:bodyPr>
      <a:lstStyle>
        <a:defPPr>
          <a:lnSpc>
            <a:spcPct val="90000"/>
          </a:lnSpc>
          <a:spcBef>
            <a:spcPts val="600"/>
          </a:spcBef>
          <a:buClr>
            <a:schemeClr val="bg2"/>
          </a:buClr>
          <a:defRPr sz="1400" dirty="0" err="1" smtClean="0">
            <a:latin typeface="Arial "/>
          </a:defRPr>
        </a:defPPr>
      </a:lstStyle>
    </a:txDef>
  </a:objectDefaults>
  <a:extraClrSchemeLst/>
  <a:custClrLst>
    <a:custClr name="Custom Color 1">
      <a:srgbClr val="9B1717"/>
    </a:custClr>
    <a:custClr name="Custom Color 2">
      <a:srgbClr val="DCDC00"/>
    </a:custClr>
    <a:custClr name="Custom Color 3">
      <a:srgbClr val="289055"/>
    </a:custClr>
  </a:custClr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27</Words>
  <Application>Microsoft Office PowerPoint</Application>
  <PresentationFormat>On-screen Show (4:3)</PresentationFormat>
  <Paragraphs>6</Paragraphs>
  <Slides>3</Slides>
  <Notes>1</Notes>
  <HiddenSlides>0</HiddenSlides>
  <MMClips>0</MMClips>
  <ScaleCrop>false</ScaleCrop>
  <HeadingPairs>
    <vt:vector size="8" baseType="variant">
      <vt:variant>
        <vt:lpstr>Theme</vt:lpstr>
      </vt:variant>
      <vt:variant>
        <vt:i4>1</vt:i4>
      </vt:variant>
      <vt:variant>
        <vt:lpstr>Links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Blank</vt:lpstr>
      <vt:lpstr>C:\Users\User\Desktop\Realizacija Rujan\realizacija do rujna.xlsx!Usporedba 2011!R5C2:R20C8</vt:lpstr>
      <vt:lpstr>C:\Users\User\Desktop\Realizacija Rujan\TOTAL Investicije.xlsx!TOTAL![TOTAL Investicije.xlsx]TOTAL Chart 1</vt:lpstr>
      <vt:lpstr>think-cell Slide</vt:lpstr>
      <vt:lpstr>Realizacija investicija javnih društava</vt:lpstr>
      <vt:lpstr>Realizacija investicija u odnosu na 2011.                                                                                                                                       ′000 EUR</vt:lpstr>
      <vt:lpstr>Grafički prikaz investicija u 2012.                                                                                                                                  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2012-05-13T15:58:42Z</dcterms:created>
  <dcterms:modified xsi:type="dcterms:W3CDTF">2012-10-22T12:59:29Z</dcterms:modified>
  <cp:version>FINAL</cp:version>
</cp:coreProperties>
</file>